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4"/>
  </p:sldMasterIdLst>
  <p:notesMasterIdLst>
    <p:notesMasterId r:id="rId12"/>
  </p:notesMasterIdLst>
  <p:sldIdLst>
    <p:sldId id="256" r:id="rId5"/>
    <p:sldId id="261" r:id="rId6"/>
    <p:sldId id="258" r:id="rId7"/>
    <p:sldId id="259" r:id="rId8"/>
    <p:sldId id="260" r:id="rId9"/>
    <p:sldId id="262" r:id="rId10"/>
    <p:sldId id="263" r:id="rId11"/>
  </p:sldIdLst>
  <p:sldSz cx="9144000" cy="5143500" type="screen16x9"/>
  <p:notesSz cx="6858000" cy="9144000"/>
  <p:embeddedFontLst>
    <p:embeddedFont>
      <p:font typeface="Anaheim" panose="020B0604020202020204" charset="0"/>
      <p:regular r:id="rId13"/>
    </p:embeddedFont>
    <p:embeddedFont>
      <p:font typeface="Bebas Neue" panose="020B0606020202050201" pitchFamily="34" charset="0"/>
      <p:regular r:id="rId14"/>
    </p:embeddedFont>
    <p:embeddedFont>
      <p:font typeface="Montserrat" panose="00000500000000000000" pitchFamily="2" charset="0"/>
      <p:regular r:id="rId15"/>
      <p:bold r:id="rId16"/>
      <p:italic r:id="rId17"/>
      <p:boldItalic r:id="rId18"/>
    </p:embeddedFont>
    <p:embeddedFont>
      <p:font typeface="Montserrat Black" panose="00000A00000000000000" pitchFamily="2" charset="0"/>
      <p:bold r:id="rId19"/>
      <p:boldItalic r:id="rId20"/>
    </p:embeddedFont>
    <p:embeddedFont>
      <p:font typeface="Nunito Light" pitchFamily="2" charset="0"/>
      <p:regular r:id="rId21"/>
      <p: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AFEF438-CC1E-4217-885F-810E7DC0B31C}">
  <a:tblStyle styleId="{0AFEF438-CC1E-4217-885F-810E7DC0B31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font" Target="fonts/font9.fntdata"/><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font" Target="fonts/font10.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eja Subbanna" userId="9edb0fd550191629" providerId="LiveId" clId="{C8AF439F-F4BC-4060-AD0E-FE12D5D9B929}"/>
    <pc:docChg chg="undo custSel addSld delSld modSld">
      <pc:chgData name="Teja Subbanna" userId="9edb0fd550191629" providerId="LiveId" clId="{C8AF439F-F4BC-4060-AD0E-FE12D5D9B929}" dt="2023-12-01T20:38:13.796" v="503" actId="478"/>
      <pc:docMkLst>
        <pc:docMk/>
      </pc:docMkLst>
      <pc:sldChg chg="addSp delSp modSp mod modTransition delAnim modAnim">
        <pc:chgData name="Teja Subbanna" userId="9edb0fd550191629" providerId="LiveId" clId="{C8AF439F-F4BC-4060-AD0E-FE12D5D9B929}" dt="2023-12-01T20:37:45.578" v="497" actId="478"/>
        <pc:sldMkLst>
          <pc:docMk/>
          <pc:sldMk cId="0" sldId="256"/>
        </pc:sldMkLst>
        <pc:spChg chg="mod">
          <ac:chgData name="Teja Subbanna" userId="9edb0fd550191629" providerId="LiveId" clId="{C8AF439F-F4BC-4060-AD0E-FE12D5D9B929}" dt="2023-11-13T18:29:53.804" v="29" actId="20577"/>
          <ac:spMkLst>
            <pc:docMk/>
            <pc:sldMk cId="0" sldId="256"/>
            <ac:spMk id="1250" creationId="{00000000-0000-0000-0000-000000000000}"/>
          </ac:spMkLst>
        </pc:spChg>
        <pc:picChg chg="add del mod">
          <ac:chgData name="Teja Subbanna" userId="9edb0fd550191629" providerId="LiveId" clId="{C8AF439F-F4BC-4060-AD0E-FE12D5D9B929}" dt="2023-12-01T20:18:48.108" v="473"/>
          <ac:picMkLst>
            <pc:docMk/>
            <pc:sldMk cId="0" sldId="256"/>
            <ac:picMk id="4" creationId="{439B492D-9088-1740-BA85-DCBC6D11B38F}"/>
          </ac:picMkLst>
        </pc:picChg>
        <pc:picChg chg="add del mod ord">
          <ac:chgData name="Teja Subbanna" userId="9edb0fd550191629" providerId="LiveId" clId="{C8AF439F-F4BC-4060-AD0E-FE12D5D9B929}" dt="2023-12-01T20:19:11.037" v="474"/>
          <ac:picMkLst>
            <pc:docMk/>
            <pc:sldMk cId="0" sldId="256"/>
            <ac:picMk id="7" creationId="{E4BE241D-5256-F626-1EDA-F1F5328EC5BB}"/>
          </ac:picMkLst>
        </pc:picChg>
        <pc:picChg chg="add del mod">
          <ac:chgData name="Teja Subbanna" userId="9edb0fd550191629" providerId="LiveId" clId="{C8AF439F-F4BC-4060-AD0E-FE12D5D9B929}" dt="2023-12-01T20:19:14.129" v="477"/>
          <ac:picMkLst>
            <pc:docMk/>
            <pc:sldMk cId="0" sldId="256"/>
            <ac:picMk id="8" creationId="{CB3AD766-58B0-4EAD-0249-8AF168F3A295}"/>
          </ac:picMkLst>
        </pc:picChg>
        <pc:picChg chg="add del mod ord">
          <ac:chgData name="Teja Subbanna" userId="9edb0fd550191629" providerId="LiveId" clId="{C8AF439F-F4BC-4060-AD0E-FE12D5D9B929}" dt="2023-12-01T20:19:19.350" v="478"/>
          <ac:picMkLst>
            <pc:docMk/>
            <pc:sldMk cId="0" sldId="256"/>
            <ac:picMk id="9" creationId="{7BA3EF43-C0D5-B4E6-0095-872FCE235FD7}"/>
          </ac:picMkLst>
        </pc:picChg>
        <pc:picChg chg="add del mod">
          <ac:chgData name="Teja Subbanna" userId="9edb0fd550191629" providerId="LiveId" clId="{C8AF439F-F4BC-4060-AD0E-FE12D5D9B929}" dt="2023-12-01T20:19:24.085" v="480"/>
          <ac:picMkLst>
            <pc:docMk/>
            <pc:sldMk cId="0" sldId="256"/>
            <ac:picMk id="10" creationId="{AFF49D5F-8BA9-33C0-3400-F2B706C487BE}"/>
          </ac:picMkLst>
        </pc:picChg>
        <pc:picChg chg="add del mod ord">
          <ac:chgData name="Teja Subbanna" userId="9edb0fd550191629" providerId="LiveId" clId="{C8AF439F-F4BC-4060-AD0E-FE12D5D9B929}" dt="2023-12-01T20:20:13.795" v="481"/>
          <ac:picMkLst>
            <pc:docMk/>
            <pc:sldMk cId="0" sldId="256"/>
            <ac:picMk id="13" creationId="{8B250ABA-56A2-0995-ADD4-0B9A981C95FA}"/>
          </ac:picMkLst>
        </pc:picChg>
        <pc:picChg chg="add del mod">
          <ac:chgData name="Teja Subbanna" userId="9edb0fd550191629" providerId="LiveId" clId="{C8AF439F-F4BC-4060-AD0E-FE12D5D9B929}" dt="2023-12-01T20:24:27.358" v="483"/>
          <ac:picMkLst>
            <pc:docMk/>
            <pc:sldMk cId="0" sldId="256"/>
            <ac:picMk id="14" creationId="{34335BBC-84D8-828C-DB37-82A5794620E9}"/>
          </ac:picMkLst>
        </pc:picChg>
        <pc:picChg chg="add del mod ord">
          <ac:chgData name="Teja Subbanna" userId="9edb0fd550191629" providerId="LiveId" clId="{C8AF439F-F4BC-4060-AD0E-FE12D5D9B929}" dt="2023-12-01T20:28:08.060" v="484"/>
          <ac:picMkLst>
            <pc:docMk/>
            <pc:sldMk cId="0" sldId="256"/>
            <ac:picMk id="18" creationId="{97E74C0C-74B5-36E2-E91D-0E1DC5D5C021}"/>
          </ac:picMkLst>
        </pc:picChg>
        <pc:picChg chg="add del mod">
          <ac:chgData name="Teja Subbanna" userId="9edb0fd550191629" providerId="LiveId" clId="{C8AF439F-F4BC-4060-AD0E-FE12D5D9B929}" dt="2023-12-01T20:28:21.986" v="492"/>
          <ac:picMkLst>
            <pc:docMk/>
            <pc:sldMk cId="0" sldId="256"/>
            <ac:picMk id="19" creationId="{B66DFA31-300F-B1CC-E075-3832A286BC72}"/>
          </ac:picMkLst>
        </pc:picChg>
        <pc:picChg chg="add del mod ord">
          <ac:chgData name="Teja Subbanna" userId="9edb0fd550191629" providerId="LiveId" clId="{C8AF439F-F4BC-4060-AD0E-FE12D5D9B929}" dt="2023-12-01T20:28:26.510" v="493"/>
          <ac:picMkLst>
            <pc:docMk/>
            <pc:sldMk cId="0" sldId="256"/>
            <ac:picMk id="20" creationId="{24276222-F1C8-0A02-BA18-0AB6EDAB2C8E}"/>
          </ac:picMkLst>
        </pc:picChg>
        <pc:picChg chg="add del mod">
          <ac:chgData name="Teja Subbanna" userId="9edb0fd550191629" providerId="LiveId" clId="{C8AF439F-F4BC-4060-AD0E-FE12D5D9B929}" dt="2023-12-01T20:28:30.456" v="495"/>
          <ac:picMkLst>
            <pc:docMk/>
            <pc:sldMk cId="0" sldId="256"/>
            <ac:picMk id="21" creationId="{29B7E0E4-7634-D184-A868-F2277A0C67C3}"/>
          </ac:picMkLst>
        </pc:picChg>
        <pc:picChg chg="add del mod ord">
          <ac:chgData name="Teja Subbanna" userId="9edb0fd550191629" providerId="LiveId" clId="{C8AF439F-F4BC-4060-AD0E-FE12D5D9B929}" dt="2023-12-01T20:28:37.843" v="496"/>
          <ac:picMkLst>
            <pc:docMk/>
            <pc:sldMk cId="0" sldId="256"/>
            <ac:picMk id="24" creationId="{0E6C331A-BF6E-138C-0CA1-167CD15E4C59}"/>
          </ac:picMkLst>
        </pc:picChg>
        <pc:picChg chg="add del mod">
          <ac:chgData name="Teja Subbanna" userId="9edb0fd550191629" providerId="LiveId" clId="{C8AF439F-F4BC-4060-AD0E-FE12D5D9B929}" dt="2023-12-01T20:37:45.578" v="497" actId="478"/>
          <ac:picMkLst>
            <pc:docMk/>
            <pc:sldMk cId="0" sldId="256"/>
            <ac:picMk id="25" creationId="{244595A6-6384-5B37-273A-F0A76B7DBCFA}"/>
          </ac:picMkLst>
        </pc:picChg>
      </pc:sldChg>
      <pc:sldChg chg="addSp delSp modSp mod modTransition modAnim">
        <pc:chgData name="Teja Subbanna" userId="9edb0fd550191629" providerId="LiveId" clId="{C8AF439F-F4BC-4060-AD0E-FE12D5D9B929}" dt="2023-12-01T20:37:53.135" v="499" actId="478"/>
        <pc:sldMkLst>
          <pc:docMk/>
          <pc:sldMk cId="0" sldId="258"/>
        </pc:sldMkLst>
        <pc:spChg chg="add del mod">
          <ac:chgData name="Teja Subbanna" userId="9edb0fd550191629" providerId="LiveId" clId="{C8AF439F-F4BC-4060-AD0E-FE12D5D9B929}" dt="2023-12-01T18:30:29.048" v="31" actId="478"/>
          <ac:spMkLst>
            <pc:docMk/>
            <pc:sldMk cId="0" sldId="258"/>
            <ac:spMk id="3" creationId="{180450C8-B72D-F44B-A7F3-1CB463675DF7}"/>
          </ac:spMkLst>
        </pc:spChg>
        <pc:spChg chg="add del mod">
          <ac:chgData name="Teja Subbanna" userId="9edb0fd550191629" providerId="LiveId" clId="{C8AF439F-F4BC-4060-AD0E-FE12D5D9B929}" dt="2023-12-01T18:30:35.978" v="33" actId="478"/>
          <ac:spMkLst>
            <pc:docMk/>
            <pc:sldMk cId="0" sldId="258"/>
            <ac:spMk id="5" creationId="{5C5354A0-6AEC-4B37-D61F-EAC48088885D}"/>
          </ac:spMkLst>
        </pc:spChg>
        <pc:spChg chg="add del mod">
          <ac:chgData name="Teja Subbanna" userId="9edb0fd550191629" providerId="LiveId" clId="{C8AF439F-F4BC-4060-AD0E-FE12D5D9B929}" dt="2023-12-01T18:30:48.225" v="36" actId="478"/>
          <ac:spMkLst>
            <pc:docMk/>
            <pc:sldMk cId="0" sldId="258"/>
            <ac:spMk id="7" creationId="{A0EE518D-12F5-B46F-655A-50CE2ADACC8D}"/>
          </ac:spMkLst>
        </pc:spChg>
        <pc:spChg chg="add del mod">
          <ac:chgData name="Teja Subbanna" userId="9edb0fd550191629" providerId="LiveId" clId="{C8AF439F-F4BC-4060-AD0E-FE12D5D9B929}" dt="2023-12-01T18:30:53.881" v="38" actId="478"/>
          <ac:spMkLst>
            <pc:docMk/>
            <pc:sldMk cId="0" sldId="258"/>
            <ac:spMk id="9" creationId="{27E0BB09-816A-4F7F-D595-9CF7A3634C78}"/>
          </ac:spMkLst>
        </pc:spChg>
        <pc:spChg chg="add del mod">
          <ac:chgData name="Teja Subbanna" userId="9edb0fd550191629" providerId="LiveId" clId="{C8AF439F-F4BC-4060-AD0E-FE12D5D9B929}" dt="2023-12-01T18:30:58.886" v="40" actId="478"/>
          <ac:spMkLst>
            <pc:docMk/>
            <pc:sldMk cId="0" sldId="258"/>
            <ac:spMk id="11" creationId="{ED90EEC6-AD4E-9E40-2374-49674571DE10}"/>
          </ac:spMkLst>
        </pc:spChg>
        <pc:spChg chg="add del mod">
          <ac:chgData name="Teja Subbanna" userId="9edb0fd550191629" providerId="LiveId" clId="{C8AF439F-F4BC-4060-AD0E-FE12D5D9B929}" dt="2023-12-01T18:31:04.388" v="42" actId="478"/>
          <ac:spMkLst>
            <pc:docMk/>
            <pc:sldMk cId="0" sldId="258"/>
            <ac:spMk id="13" creationId="{4A5BA507-069E-0E0B-A6D9-E587B647BB41}"/>
          </ac:spMkLst>
        </pc:spChg>
        <pc:spChg chg="add del mod">
          <ac:chgData name="Teja Subbanna" userId="9edb0fd550191629" providerId="LiveId" clId="{C8AF439F-F4BC-4060-AD0E-FE12D5D9B929}" dt="2023-12-01T18:31:09.627" v="44" actId="478"/>
          <ac:spMkLst>
            <pc:docMk/>
            <pc:sldMk cId="0" sldId="258"/>
            <ac:spMk id="15" creationId="{9BE820D4-5E6E-04B9-6DBE-CC1B5E5BB80B}"/>
          </ac:spMkLst>
        </pc:spChg>
        <pc:spChg chg="add del mod">
          <ac:chgData name="Teja Subbanna" userId="9edb0fd550191629" providerId="LiveId" clId="{C8AF439F-F4BC-4060-AD0E-FE12D5D9B929}" dt="2023-12-01T18:31:15.058" v="46" actId="478"/>
          <ac:spMkLst>
            <pc:docMk/>
            <pc:sldMk cId="0" sldId="258"/>
            <ac:spMk id="17" creationId="{CBBD8CF4-6B0E-C11D-DDC3-AF08F0ADE927}"/>
          </ac:spMkLst>
        </pc:spChg>
        <pc:spChg chg="add del mod">
          <ac:chgData name="Teja Subbanna" userId="9edb0fd550191629" providerId="LiveId" clId="{C8AF439F-F4BC-4060-AD0E-FE12D5D9B929}" dt="2023-12-01T18:31:19.370" v="48" actId="478"/>
          <ac:spMkLst>
            <pc:docMk/>
            <pc:sldMk cId="0" sldId="258"/>
            <ac:spMk id="19" creationId="{9D62706F-0297-927B-CBE9-292B267EA9F7}"/>
          </ac:spMkLst>
        </pc:spChg>
        <pc:spChg chg="add del mod">
          <ac:chgData name="Teja Subbanna" userId="9edb0fd550191629" providerId="LiveId" clId="{C8AF439F-F4BC-4060-AD0E-FE12D5D9B929}" dt="2023-12-01T18:31:24.372" v="50" actId="478"/>
          <ac:spMkLst>
            <pc:docMk/>
            <pc:sldMk cId="0" sldId="258"/>
            <ac:spMk id="21" creationId="{6E62744D-7757-2035-32CC-D050C53ACE78}"/>
          </ac:spMkLst>
        </pc:spChg>
        <pc:spChg chg="add del mod">
          <ac:chgData name="Teja Subbanna" userId="9edb0fd550191629" providerId="LiveId" clId="{C8AF439F-F4BC-4060-AD0E-FE12D5D9B929}" dt="2023-12-01T18:31:30.384" v="52" actId="478"/>
          <ac:spMkLst>
            <pc:docMk/>
            <pc:sldMk cId="0" sldId="258"/>
            <ac:spMk id="23" creationId="{0132F3B0-17E7-CD5B-5DDE-DCEA17F49435}"/>
          </ac:spMkLst>
        </pc:spChg>
        <pc:spChg chg="add del mod">
          <ac:chgData name="Teja Subbanna" userId="9edb0fd550191629" providerId="LiveId" clId="{C8AF439F-F4BC-4060-AD0E-FE12D5D9B929}" dt="2023-12-01T18:31:34.366" v="54" actId="478"/>
          <ac:spMkLst>
            <pc:docMk/>
            <pc:sldMk cId="0" sldId="258"/>
            <ac:spMk id="25" creationId="{1E2666A8-9E42-0E7A-D40E-79C2C01884D8}"/>
          </ac:spMkLst>
        </pc:spChg>
        <pc:spChg chg="add del mod">
          <ac:chgData name="Teja Subbanna" userId="9edb0fd550191629" providerId="LiveId" clId="{C8AF439F-F4BC-4060-AD0E-FE12D5D9B929}" dt="2023-12-01T18:31:38.493" v="56" actId="478"/>
          <ac:spMkLst>
            <pc:docMk/>
            <pc:sldMk cId="0" sldId="258"/>
            <ac:spMk id="27" creationId="{EEB9E2DE-A36F-9223-F18D-03F56172BC99}"/>
          </ac:spMkLst>
        </pc:spChg>
        <pc:spChg chg="add del mod">
          <ac:chgData name="Teja Subbanna" userId="9edb0fd550191629" providerId="LiveId" clId="{C8AF439F-F4BC-4060-AD0E-FE12D5D9B929}" dt="2023-12-01T18:31:43.224" v="58" actId="478"/>
          <ac:spMkLst>
            <pc:docMk/>
            <pc:sldMk cId="0" sldId="258"/>
            <ac:spMk id="29" creationId="{DBFD0D26-D02F-CEFC-C081-24FDAFCD4006}"/>
          </ac:spMkLst>
        </pc:spChg>
        <pc:spChg chg="mod">
          <ac:chgData name="Teja Subbanna" userId="9edb0fd550191629" providerId="LiveId" clId="{C8AF439F-F4BC-4060-AD0E-FE12D5D9B929}" dt="2023-12-01T18:32:15.312" v="62" actId="113"/>
          <ac:spMkLst>
            <pc:docMk/>
            <pc:sldMk cId="0" sldId="258"/>
            <ac:spMk id="1275" creationId="{00000000-0000-0000-0000-000000000000}"/>
          </ac:spMkLst>
        </pc:spChg>
        <pc:spChg chg="mod">
          <ac:chgData name="Teja Subbanna" userId="9edb0fd550191629" providerId="LiveId" clId="{C8AF439F-F4BC-4060-AD0E-FE12D5D9B929}" dt="2023-12-01T18:47:16.022" v="98" actId="20577"/>
          <ac:spMkLst>
            <pc:docMk/>
            <pc:sldMk cId="0" sldId="258"/>
            <ac:spMk id="1276" creationId="{00000000-0000-0000-0000-000000000000}"/>
          </ac:spMkLst>
        </pc:spChg>
        <pc:spChg chg="del">
          <ac:chgData name="Teja Subbanna" userId="9edb0fd550191629" providerId="LiveId" clId="{C8AF439F-F4BC-4060-AD0E-FE12D5D9B929}" dt="2023-12-01T18:30:33.747" v="32" actId="478"/>
          <ac:spMkLst>
            <pc:docMk/>
            <pc:sldMk cId="0" sldId="258"/>
            <ac:spMk id="1277" creationId="{00000000-0000-0000-0000-000000000000}"/>
          </ac:spMkLst>
        </pc:spChg>
        <pc:spChg chg="del">
          <ac:chgData name="Teja Subbanna" userId="9edb0fd550191629" providerId="LiveId" clId="{C8AF439F-F4BC-4060-AD0E-FE12D5D9B929}" dt="2023-12-01T18:30:23.289" v="30" actId="478"/>
          <ac:spMkLst>
            <pc:docMk/>
            <pc:sldMk cId="0" sldId="258"/>
            <ac:spMk id="1278" creationId="{00000000-0000-0000-0000-000000000000}"/>
          </ac:spMkLst>
        </pc:spChg>
        <pc:spChg chg="del">
          <ac:chgData name="Teja Subbanna" userId="9edb0fd550191629" providerId="LiveId" clId="{C8AF439F-F4BC-4060-AD0E-FE12D5D9B929}" dt="2023-12-01T18:31:29.041" v="51" actId="478"/>
          <ac:spMkLst>
            <pc:docMk/>
            <pc:sldMk cId="0" sldId="258"/>
            <ac:spMk id="1279" creationId="{00000000-0000-0000-0000-000000000000}"/>
          </ac:spMkLst>
        </pc:spChg>
        <pc:spChg chg="del">
          <ac:chgData name="Teja Subbanna" userId="9edb0fd550191629" providerId="LiveId" clId="{C8AF439F-F4BC-4060-AD0E-FE12D5D9B929}" dt="2023-12-01T18:31:21.817" v="49" actId="478"/>
          <ac:spMkLst>
            <pc:docMk/>
            <pc:sldMk cId="0" sldId="258"/>
            <ac:spMk id="1280" creationId="{00000000-0000-0000-0000-000000000000}"/>
          </ac:spMkLst>
        </pc:spChg>
        <pc:spChg chg="del">
          <ac:chgData name="Teja Subbanna" userId="9edb0fd550191629" providerId="LiveId" clId="{C8AF439F-F4BC-4060-AD0E-FE12D5D9B929}" dt="2023-12-01T18:31:17.957" v="47" actId="478"/>
          <ac:spMkLst>
            <pc:docMk/>
            <pc:sldMk cId="0" sldId="258"/>
            <ac:spMk id="1281" creationId="{00000000-0000-0000-0000-000000000000}"/>
          </ac:spMkLst>
        </pc:spChg>
        <pc:spChg chg="del">
          <ac:chgData name="Teja Subbanna" userId="9edb0fd550191629" providerId="LiveId" clId="{C8AF439F-F4BC-4060-AD0E-FE12D5D9B929}" dt="2023-12-01T18:31:32.994" v="53" actId="478"/>
          <ac:spMkLst>
            <pc:docMk/>
            <pc:sldMk cId="0" sldId="258"/>
            <ac:spMk id="1282" creationId="{00000000-0000-0000-0000-000000000000}"/>
          </ac:spMkLst>
        </pc:spChg>
        <pc:spChg chg="del">
          <ac:chgData name="Teja Subbanna" userId="9edb0fd550191629" providerId="LiveId" clId="{C8AF439F-F4BC-4060-AD0E-FE12D5D9B929}" dt="2023-12-01T18:31:13.108" v="45" actId="478"/>
          <ac:spMkLst>
            <pc:docMk/>
            <pc:sldMk cId="0" sldId="258"/>
            <ac:spMk id="1283" creationId="{00000000-0000-0000-0000-000000000000}"/>
          </ac:spMkLst>
        </pc:spChg>
        <pc:spChg chg="del">
          <ac:chgData name="Teja Subbanna" userId="9edb0fd550191629" providerId="LiveId" clId="{C8AF439F-F4BC-4060-AD0E-FE12D5D9B929}" dt="2023-12-01T18:31:08.149" v="43" actId="478"/>
          <ac:spMkLst>
            <pc:docMk/>
            <pc:sldMk cId="0" sldId="258"/>
            <ac:spMk id="1284" creationId="{00000000-0000-0000-0000-000000000000}"/>
          </ac:spMkLst>
        </pc:spChg>
        <pc:spChg chg="del">
          <ac:chgData name="Teja Subbanna" userId="9edb0fd550191629" providerId="LiveId" clId="{C8AF439F-F4BC-4060-AD0E-FE12D5D9B929}" dt="2023-12-01T18:31:37.141" v="55" actId="478"/>
          <ac:spMkLst>
            <pc:docMk/>
            <pc:sldMk cId="0" sldId="258"/>
            <ac:spMk id="1285" creationId="{00000000-0000-0000-0000-000000000000}"/>
          </ac:spMkLst>
        </pc:spChg>
        <pc:spChg chg="del">
          <ac:chgData name="Teja Subbanna" userId="9edb0fd550191629" providerId="LiveId" clId="{C8AF439F-F4BC-4060-AD0E-FE12D5D9B929}" dt="2023-12-01T18:31:02.093" v="41" actId="478"/>
          <ac:spMkLst>
            <pc:docMk/>
            <pc:sldMk cId="0" sldId="258"/>
            <ac:spMk id="1286" creationId="{00000000-0000-0000-0000-000000000000}"/>
          </ac:spMkLst>
        </pc:spChg>
        <pc:spChg chg="del">
          <ac:chgData name="Teja Subbanna" userId="9edb0fd550191629" providerId="LiveId" clId="{C8AF439F-F4BC-4060-AD0E-FE12D5D9B929}" dt="2023-12-01T18:30:57.085" v="39" actId="478"/>
          <ac:spMkLst>
            <pc:docMk/>
            <pc:sldMk cId="0" sldId="258"/>
            <ac:spMk id="1287" creationId="{00000000-0000-0000-0000-000000000000}"/>
          </ac:spMkLst>
        </pc:spChg>
        <pc:spChg chg="del">
          <ac:chgData name="Teja Subbanna" userId="9edb0fd550191629" providerId="LiveId" clId="{C8AF439F-F4BC-4060-AD0E-FE12D5D9B929}" dt="2023-12-01T18:31:41.721" v="57" actId="478"/>
          <ac:spMkLst>
            <pc:docMk/>
            <pc:sldMk cId="0" sldId="258"/>
            <ac:spMk id="1288" creationId="{00000000-0000-0000-0000-000000000000}"/>
          </ac:spMkLst>
        </pc:spChg>
        <pc:spChg chg="del">
          <ac:chgData name="Teja Subbanna" userId="9edb0fd550191629" providerId="LiveId" clId="{C8AF439F-F4BC-4060-AD0E-FE12D5D9B929}" dt="2023-12-01T18:30:51.231" v="37" actId="478"/>
          <ac:spMkLst>
            <pc:docMk/>
            <pc:sldMk cId="0" sldId="258"/>
            <ac:spMk id="1289" creationId="{00000000-0000-0000-0000-000000000000}"/>
          </ac:spMkLst>
        </pc:spChg>
        <pc:spChg chg="del mod">
          <ac:chgData name="Teja Subbanna" userId="9edb0fd550191629" providerId="LiveId" clId="{C8AF439F-F4BC-4060-AD0E-FE12D5D9B929}" dt="2023-12-01T18:30:46.628" v="35" actId="478"/>
          <ac:spMkLst>
            <pc:docMk/>
            <pc:sldMk cId="0" sldId="258"/>
            <ac:spMk id="1290" creationId="{00000000-0000-0000-0000-000000000000}"/>
          </ac:spMkLst>
        </pc:spChg>
        <pc:grpChg chg="mod">
          <ac:chgData name="Teja Subbanna" userId="9edb0fd550191629" providerId="LiveId" clId="{C8AF439F-F4BC-4060-AD0E-FE12D5D9B929}" dt="2023-12-01T19:13:34.191" v="408" actId="14100"/>
          <ac:grpSpMkLst>
            <pc:docMk/>
            <pc:sldMk cId="0" sldId="258"/>
            <ac:grpSpMk id="1294" creationId="{00000000-0000-0000-0000-000000000000}"/>
          </ac:grpSpMkLst>
        </pc:grpChg>
        <pc:picChg chg="add del mod">
          <ac:chgData name="Teja Subbanna" userId="9edb0fd550191629" providerId="LiveId" clId="{C8AF439F-F4BC-4060-AD0E-FE12D5D9B929}" dt="2023-12-01T20:28:21.986" v="492"/>
          <ac:picMkLst>
            <pc:docMk/>
            <pc:sldMk cId="0" sldId="258"/>
            <ac:picMk id="3" creationId="{6ADC634A-BEC2-4B26-3A2D-1E70B7F44557}"/>
          </ac:picMkLst>
        </pc:picChg>
        <pc:picChg chg="add del mod ord">
          <ac:chgData name="Teja Subbanna" userId="9edb0fd550191629" providerId="LiveId" clId="{C8AF439F-F4BC-4060-AD0E-FE12D5D9B929}" dt="2023-12-01T20:37:53.135" v="499" actId="478"/>
          <ac:picMkLst>
            <pc:docMk/>
            <pc:sldMk cId="0" sldId="258"/>
            <ac:picMk id="4" creationId="{A3149F98-A45D-7637-DBC7-332B338C6FEA}"/>
          </ac:picMkLst>
        </pc:picChg>
        <pc:picChg chg="mod">
          <ac:chgData name="Teja Subbanna" userId="9edb0fd550191629" providerId="LiveId" clId="{C8AF439F-F4BC-4060-AD0E-FE12D5D9B929}" dt="2023-12-01T19:13:49.756" v="409" actId="1076"/>
          <ac:picMkLst>
            <pc:docMk/>
            <pc:sldMk cId="0" sldId="258"/>
            <ac:picMk id="1297" creationId="{00000000-0000-0000-0000-000000000000}"/>
          </ac:picMkLst>
        </pc:picChg>
      </pc:sldChg>
      <pc:sldChg chg="addSp delSp modSp mod modTransition modAnim">
        <pc:chgData name="Teja Subbanna" userId="9edb0fd550191629" providerId="LiveId" clId="{C8AF439F-F4BC-4060-AD0E-FE12D5D9B929}" dt="2023-12-01T20:37:57.942" v="500" actId="478"/>
        <pc:sldMkLst>
          <pc:docMk/>
          <pc:sldMk cId="0" sldId="259"/>
        </pc:sldMkLst>
        <pc:spChg chg="mod">
          <ac:chgData name="Teja Subbanna" userId="9edb0fd550191629" providerId="LiveId" clId="{C8AF439F-F4BC-4060-AD0E-FE12D5D9B929}" dt="2023-12-01T18:52:46.557" v="239" actId="20577"/>
          <ac:spMkLst>
            <pc:docMk/>
            <pc:sldMk cId="0" sldId="259"/>
            <ac:spMk id="1304" creationId="{00000000-0000-0000-0000-000000000000}"/>
          </ac:spMkLst>
        </pc:spChg>
        <pc:picChg chg="add del mod">
          <ac:chgData name="Teja Subbanna" userId="9edb0fd550191629" providerId="LiveId" clId="{C8AF439F-F4BC-4060-AD0E-FE12D5D9B929}" dt="2023-12-01T20:28:21.986" v="492"/>
          <ac:picMkLst>
            <pc:docMk/>
            <pc:sldMk cId="0" sldId="259"/>
            <ac:picMk id="3" creationId="{FC23AB7F-D4A4-94A0-20BA-1E4BD917D75B}"/>
          </ac:picMkLst>
        </pc:picChg>
        <pc:picChg chg="add del mod ord">
          <ac:chgData name="Teja Subbanna" userId="9edb0fd550191629" providerId="LiveId" clId="{C8AF439F-F4BC-4060-AD0E-FE12D5D9B929}" dt="2023-12-01T20:37:57.942" v="500" actId="478"/>
          <ac:picMkLst>
            <pc:docMk/>
            <pc:sldMk cId="0" sldId="259"/>
            <ac:picMk id="4" creationId="{CB553443-6269-8166-CE60-CE8149179CC1}"/>
          </ac:picMkLst>
        </pc:picChg>
      </pc:sldChg>
      <pc:sldChg chg="addSp delSp modSp mod modTransition modAnim">
        <pc:chgData name="Teja Subbanna" userId="9edb0fd550191629" providerId="LiveId" clId="{C8AF439F-F4BC-4060-AD0E-FE12D5D9B929}" dt="2023-12-01T20:38:02.436" v="501" actId="478"/>
        <pc:sldMkLst>
          <pc:docMk/>
          <pc:sldMk cId="0" sldId="260"/>
        </pc:sldMkLst>
        <pc:spChg chg="mod">
          <ac:chgData name="Teja Subbanna" userId="9edb0fd550191629" providerId="LiveId" clId="{C8AF439F-F4BC-4060-AD0E-FE12D5D9B929}" dt="2023-12-01T19:34:39.699" v="413" actId="20577"/>
          <ac:spMkLst>
            <pc:docMk/>
            <pc:sldMk cId="0" sldId="260"/>
            <ac:spMk id="1327" creationId="{00000000-0000-0000-0000-000000000000}"/>
          </ac:spMkLst>
        </pc:spChg>
        <pc:picChg chg="add del mod">
          <ac:chgData name="Teja Subbanna" userId="9edb0fd550191629" providerId="LiveId" clId="{C8AF439F-F4BC-4060-AD0E-FE12D5D9B929}" dt="2023-12-01T20:28:21.986" v="492"/>
          <ac:picMkLst>
            <pc:docMk/>
            <pc:sldMk cId="0" sldId="260"/>
            <ac:picMk id="3" creationId="{7DE16885-1F58-3996-9670-B4F643170F0D}"/>
          </ac:picMkLst>
        </pc:picChg>
        <pc:picChg chg="add del mod ord">
          <ac:chgData name="Teja Subbanna" userId="9edb0fd550191629" providerId="LiveId" clId="{C8AF439F-F4BC-4060-AD0E-FE12D5D9B929}" dt="2023-12-01T20:38:02.436" v="501" actId="478"/>
          <ac:picMkLst>
            <pc:docMk/>
            <pc:sldMk cId="0" sldId="260"/>
            <ac:picMk id="5" creationId="{3B410148-569B-5699-36F5-33BE076DFA08}"/>
          </ac:picMkLst>
        </pc:picChg>
      </pc:sldChg>
      <pc:sldChg chg="addSp delSp modSp mod modTransition modAnim">
        <pc:chgData name="Teja Subbanna" userId="9edb0fd550191629" providerId="LiveId" clId="{C8AF439F-F4BC-4060-AD0E-FE12D5D9B929}" dt="2023-12-01T20:37:49.586" v="498" actId="478"/>
        <pc:sldMkLst>
          <pc:docMk/>
          <pc:sldMk cId="0" sldId="261"/>
        </pc:sldMkLst>
        <pc:picChg chg="add del mod">
          <ac:chgData name="Teja Subbanna" userId="9edb0fd550191629" providerId="LiveId" clId="{C8AF439F-F4BC-4060-AD0E-FE12D5D9B929}" dt="2023-12-01T20:19:14.129" v="477"/>
          <ac:picMkLst>
            <pc:docMk/>
            <pc:sldMk cId="0" sldId="261"/>
            <ac:picMk id="4" creationId="{007CB024-531B-13A0-EB13-CC5F8265C777}"/>
          </ac:picMkLst>
        </pc:picChg>
        <pc:picChg chg="add del mod ord">
          <ac:chgData name="Teja Subbanna" userId="9edb0fd550191629" providerId="LiveId" clId="{C8AF439F-F4BC-4060-AD0E-FE12D5D9B929}" dt="2023-12-01T20:28:08.060" v="484"/>
          <ac:picMkLst>
            <pc:docMk/>
            <pc:sldMk cId="0" sldId="261"/>
            <ac:picMk id="7" creationId="{16DAAA52-9746-F788-1946-FAFA252E5FB2}"/>
          </ac:picMkLst>
        </pc:picChg>
        <pc:picChg chg="add del mod">
          <ac:chgData name="Teja Subbanna" userId="9edb0fd550191629" providerId="LiveId" clId="{C8AF439F-F4BC-4060-AD0E-FE12D5D9B929}" dt="2023-12-01T20:28:21.986" v="492"/>
          <ac:picMkLst>
            <pc:docMk/>
            <pc:sldMk cId="0" sldId="261"/>
            <ac:picMk id="8" creationId="{F3DB62AC-B4BA-B18C-5718-44B04AA83A5B}"/>
          </ac:picMkLst>
        </pc:picChg>
        <pc:picChg chg="add del mod ord">
          <ac:chgData name="Teja Subbanna" userId="9edb0fd550191629" providerId="LiveId" clId="{C8AF439F-F4BC-4060-AD0E-FE12D5D9B929}" dt="2023-12-01T20:37:49.586" v="498" actId="478"/>
          <ac:picMkLst>
            <pc:docMk/>
            <pc:sldMk cId="0" sldId="261"/>
            <ac:picMk id="9" creationId="{72BB9E2A-B8AA-B4F5-20B8-4C8D192B13C1}"/>
          </ac:picMkLst>
        </pc:picChg>
      </pc:sldChg>
      <pc:sldChg chg="addSp delSp modSp new mod modTransition modAnim">
        <pc:chgData name="Teja Subbanna" userId="9edb0fd550191629" providerId="LiveId" clId="{C8AF439F-F4BC-4060-AD0E-FE12D5D9B929}" dt="2023-12-01T20:38:09.052" v="502" actId="478"/>
        <pc:sldMkLst>
          <pc:docMk/>
          <pc:sldMk cId="1758058009" sldId="262"/>
        </pc:sldMkLst>
        <pc:spChg chg="mod">
          <ac:chgData name="Teja Subbanna" userId="9edb0fd550191629" providerId="LiveId" clId="{C8AF439F-F4BC-4060-AD0E-FE12D5D9B929}" dt="2023-12-01T20:03:30.194" v="447" actId="1076"/>
          <ac:spMkLst>
            <pc:docMk/>
            <pc:sldMk cId="1758058009" sldId="262"/>
            <ac:spMk id="2" creationId="{AB0C4E8E-3F85-5BE4-4579-0450FBD8734A}"/>
          </ac:spMkLst>
        </pc:spChg>
        <pc:spChg chg="del">
          <ac:chgData name="Teja Subbanna" userId="9edb0fd550191629" providerId="LiveId" clId="{C8AF439F-F4BC-4060-AD0E-FE12D5D9B929}" dt="2023-12-01T20:02:52.173" v="438" actId="478"/>
          <ac:spMkLst>
            <pc:docMk/>
            <pc:sldMk cId="1758058009" sldId="262"/>
            <ac:spMk id="3" creationId="{A3217993-57D5-9682-9008-83364C12677C}"/>
          </ac:spMkLst>
        </pc:spChg>
        <pc:spChg chg="del">
          <ac:chgData name="Teja Subbanna" userId="9edb0fd550191629" providerId="LiveId" clId="{C8AF439F-F4BC-4060-AD0E-FE12D5D9B929}" dt="2023-12-01T20:02:58.134" v="440" actId="478"/>
          <ac:spMkLst>
            <pc:docMk/>
            <pc:sldMk cId="1758058009" sldId="262"/>
            <ac:spMk id="4" creationId="{80B9FB73-91B4-EE07-8D1D-6BC76BF4373D}"/>
          </ac:spMkLst>
        </pc:spChg>
        <pc:spChg chg="del">
          <ac:chgData name="Teja Subbanna" userId="9edb0fd550191629" providerId="LiveId" clId="{C8AF439F-F4BC-4060-AD0E-FE12D5D9B929}" dt="2023-12-01T20:03:03.077" v="442" actId="478"/>
          <ac:spMkLst>
            <pc:docMk/>
            <pc:sldMk cId="1758058009" sldId="262"/>
            <ac:spMk id="5" creationId="{E032AA94-8F1E-753D-E736-70E3E4778CE5}"/>
          </ac:spMkLst>
        </pc:spChg>
        <pc:spChg chg="del mod">
          <ac:chgData name="Teja Subbanna" userId="9edb0fd550191629" providerId="LiveId" clId="{C8AF439F-F4BC-4060-AD0E-FE12D5D9B929}" dt="2023-12-01T20:02:50.367" v="437" actId="478"/>
          <ac:spMkLst>
            <pc:docMk/>
            <pc:sldMk cId="1758058009" sldId="262"/>
            <ac:spMk id="6" creationId="{4058254A-34B5-C391-8538-52AF93D8F864}"/>
          </ac:spMkLst>
        </pc:spChg>
        <pc:spChg chg="del">
          <ac:chgData name="Teja Subbanna" userId="9edb0fd550191629" providerId="LiveId" clId="{C8AF439F-F4BC-4060-AD0E-FE12D5D9B929}" dt="2023-12-01T20:02:56.287" v="439" actId="478"/>
          <ac:spMkLst>
            <pc:docMk/>
            <pc:sldMk cId="1758058009" sldId="262"/>
            <ac:spMk id="7" creationId="{B0EA6509-5D1C-4044-5607-B61120AA20B2}"/>
          </ac:spMkLst>
        </pc:spChg>
        <pc:spChg chg="del">
          <ac:chgData name="Teja Subbanna" userId="9edb0fd550191629" providerId="LiveId" clId="{C8AF439F-F4BC-4060-AD0E-FE12D5D9B929}" dt="2023-12-01T20:03:00.992" v="441" actId="478"/>
          <ac:spMkLst>
            <pc:docMk/>
            <pc:sldMk cId="1758058009" sldId="262"/>
            <ac:spMk id="8" creationId="{383E0B58-8A18-D6FF-E4C8-364866E36680}"/>
          </ac:spMkLst>
        </pc:spChg>
        <pc:picChg chg="add del mod">
          <ac:chgData name="Teja Subbanna" userId="9edb0fd550191629" providerId="LiveId" clId="{C8AF439F-F4BC-4060-AD0E-FE12D5D9B929}" dt="2023-12-01T20:28:21.986" v="492"/>
          <ac:picMkLst>
            <pc:docMk/>
            <pc:sldMk cId="1758058009" sldId="262"/>
            <ac:picMk id="4" creationId="{4E67C5A6-E2C6-7611-021D-7061C3D05E1B}"/>
          </ac:picMkLst>
        </pc:picChg>
        <pc:picChg chg="add del mod ord">
          <ac:chgData name="Teja Subbanna" userId="9edb0fd550191629" providerId="LiveId" clId="{C8AF439F-F4BC-4060-AD0E-FE12D5D9B929}" dt="2023-12-01T20:38:09.052" v="502" actId="478"/>
          <ac:picMkLst>
            <pc:docMk/>
            <pc:sldMk cId="1758058009" sldId="262"/>
            <ac:picMk id="6" creationId="{47B94F0F-3E64-130B-254B-E43CC5CE4369}"/>
          </ac:picMkLst>
        </pc:picChg>
        <pc:picChg chg="add mod">
          <ac:chgData name="Teja Subbanna" userId="9edb0fd550191629" providerId="LiveId" clId="{C8AF439F-F4BC-4060-AD0E-FE12D5D9B929}" dt="2023-12-01T20:03:36.569" v="449" actId="14100"/>
          <ac:picMkLst>
            <pc:docMk/>
            <pc:sldMk cId="1758058009" sldId="262"/>
            <ac:picMk id="10" creationId="{5C521DEB-F968-B31D-9C67-D780B1A49814}"/>
          </ac:picMkLst>
        </pc:picChg>
      </pc:sldChg>
      <pc:sldChg chg="addSp delSp modSp new mod modTransition modAnim">
        <pc:chgData name="Teja Subbanna" userId="9edb0fd550191629" providerId="LiveId" clId="{C8AF439F-F4BC-4060-AD0E-FE12D5D9B929}" dt="2023-12-01T20:38:13.796" v="503" actId="478"/>
        <pc:sldMkLst>
          <pc:docMk/>
          <pc:sldMk cId="680593900" sldId="263"/>
        </pc:sldMkLst>
        <pc:spChg chg="del">
          <ac:chgData name="Teja Subbanna" userId="9edb0fd550191629" providerId="LiveId" clId="{C8AF439F-F4BC-4060-AD0E-FE12D5D9B929}" dt="2023-12-01T20:07:05.316" v="462" actId="478"/>
          <ac:spMkLst>
            <pc:docMk/>
            <pc:sldMk cId="680593900" sldId="263"/>
            <ac:spMk id="2" creationId="{851C181F-646D-A213-AFB5-24020F3BC544}"/>
          </ac:spMkLst>
        </pc:spChg>
        <pc:spChg chg="mod">
          <ac:chgData name="Teja Subbanna" userId="9edb0fd550191629" providerId="LiveId" clId="{C8AF439F-F4BC-4060-AD0E-FE12D5D9B929}" dt="2023-12-01T20:07:37.369" v="470" actId="20577"/>
          <ac:spMkLst>
            <pc:docMk/>
            <pc:sldMk cId="680593900" sldId="263"/>
            <ac:spMk id="3" creationId="{70223567-327D-EA1B-B9D3-6D669AA4356E}"/>
          </ac:spMkLst>
        </pc:spChg>
        <pc:spChg chg="del">
          <ac:chgData name="Teja Subbanna" userId="9edb0fd550191629" providerId="LiveId" clId="{C8AF439F-F4BC-4060-AD0E-FE12D5D9B929}" dt="2023-12-01T20:05:05.995" v="453" actId="478"/>
          <ac:spMkLst>
            <pc:docMk/>
            <pc:sldMk cId="680593900" sldId="263"/>
            <ac:spMk id="4" creationId="{8FEE1CCE-05B2-4E4B-6A83-2B12F96340C4}"/>
          </ac:spMkLst>
        </pc:spChg>
        <pc:spChg chg="del">
          <ac:chgData name="Teja Subbanna" userId="9edb0fd550191629" providerId="LiveId" clId="{C8AF439F-F4BC-4060-AD0E-FE12D5D9B929}" dt="2023-12-01T20:05:15.542" v="455" actId="478"/>
          <ac:spMkLst>
            <pc:docMk/>
            <pc:sldMk cId="680593900" sldId="263"/>
            <ac:spMk id="5" creationId="{8CAA1F6C-DE1C-5A6D-2B8E-2D26D2A172F7}"/>
          </ac:spMkLst>
        </pc:spChg>
        <pc:spChg chg="del">
          <ac:chgData name="Teja Subbanna" userId="9edb0fd550191629" providerId="LiveId" clId="{C8AF439F-F4BC-4060-AD0E-FE12D5D9B929}" dt="2023-12-01T20:04:58.825" v="451" actId="478"/>
          <ac:spMkLst>
            <pc:docMk/>
            <pc:sldMk cId="680593900" sldId="263"/>
            <ac:spMk id="6" creationId="{C77AFDFC-1CD1-7012-7DB9-9C7B7EF796E4}"/>
          </ac:spMkLst>
        </pc:spChg>
        <pc:spChg chg="del">
          <ac:chgData name="Teja Subbanna" userId="9edb0fd550191629" providerId="LiveId" clId="{C8AF439F-F4BC-4060-AD0E-FE12D5D9B929}" dt="2023-12-01T20:05:03.620" v="452" actId="478"/>
          <ac:spMkLst>
            <pc:docMk/>
            <pc:sldMk cId="680593900" sldId="263"/>
            <ac:spMk id="7" creationId="{6B06B3BA-2B5C-47C4-E639-964609B324A3}"/>
          </ac:spMkLst>
        </pc:spChg>
        <pc:spChg chg="del">
          <ac:chgData name="Teja Subbanna" userId="9edb0fd550191629" providerId="LiveId" clId="{C8AF439F-F4BC-4060-AD0E-FE12D5D9B929}" dt="2023-12-01T20:05:11.229" v="454" actId="478"/>
          <ac:spMkLst>
            <pc:docMk/>
            <pc:sldMk cId="680593900" sldId="263"/>
            <ac:spMk id="8" creationId="{B731C89E-03F3-528F-DAE9-FA35F051792F}"/>
          </ac:spMkLst>
        </pc:spChg>
        <pc:picChg chg="add del mod">
          <ac:chgData name="Teja Subbanna" userId="9edb0fd550191629" providerId="LiveId" clId="{C8AF439F-F4BC-4060-AD0E-FE12D5D9B929}" dt="2023-12-01T20:28:21.986" v="492"/>
          <ac:picMkLst>
            <pc:docMk/>
            <pc:sldMk cId="680593900" sldId="263"/>
            <ac:picMk id="4" creationId="{D406A132-6B56-54CA-F2A8-1415B45E8321}"/>
          </ac:picMkLst>
        </pc:picChg>
        <pc:picChg chg="add del mod ord">
          <ac:chgData name="Teja Subbanna" userId="9edb0fd550191629" providerId="LiveId" clId="{C8AF439F-F4BC-4060-AD0E-FE12D5D9B929}" dt="2023-12-01T20:38:13.796" v="503" actId="478"/>
          <ac:picMkLst>
            <pc:docMk/>
            <pc:sldMk cId="680593900" sldId="263"/>
            <ac:picMk id="8" creationId="{A03FE2F5-8EAA-112D-3DDC-DCB316E757D8}"/>
          </ac:picMkLst>
        </pc:picChg>
      </pc:sldChg>
      <pc:sldChg chg="del">
        <pc:chgData name="Teja Subbanna" userId="9edb0fd550191629" providerId="LiveId" clId="{C8AF439F-F4BC-4060-AD0E-FE12D5D9B929}" dt="2023-12-01T19:11:16.661" v="406" actId="47"/>
        <pc:sldMkLst>
          <pc:docMk/>
          <pc:sldMk cId="0" sldId="264"/>
        </pc:sldMkLst>
      </pc:sldChg>
      <pc:sldMasterChg chg="delSldLayout">
        <pc:chgData name="Teja Subbanna" userId="9edb0fd550191629" providerId="LiveId" clId="{C8AF439F-F4BC-4060-AD0E-FE12D5D9B929}" dt="2023-12-01T19:11:16.661" v="406" actId="47"/>
        <pc:sldMasterMkLst>
          <pc:docMk/>
          <pc:sldMasterMk cId="0" sldId="2147483680"/>
        </pc:sldMasterMkLst>
        <pc:sldLayoutChg chg="del">
          <pc:chgData name="Teja Subbanna" userId="9edb0fd550191629" providerId="LiveId" clId="{C8AF439F-F4BC-4060-AD0E-FE12D5D9B929}" dt="2023-12-01T19:11:16.661" v="406" actId="47"/>
          <pc:sldLayoutMkLst>
            <pc:docMk/>
            <pc:sldMasterMk cId="0" sldId="2147483680"/>
            <pc:sldLayoutMk cId="0" sldId="2147483651"/>
          </pc:sldLayoutMkLst>
        </pc:sldLayoutChg>
      </pc:sldMaster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43484309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33606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612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1"/>
        <p:cNvGrpSpPr/>
        <p:nvPr/>
      </p:nvGrpSpPr>
      <p:grpSpPr>
        <a:xfrm>
          <a:off x="0" y="0"/>
          <a:ext cx="0" cy="0"/>
          <a:chOff x="0" y="0"/>
          <a:chExt cx="0" cy="0"/>
        </a:xfrm>
      </p:grpSpPr>
      <p:sp>
        <p:nvSpPr>
          <p:cNvPr id="1272" name="Google Shape;127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3" name="Google Shape;127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dirty="0">
              <a:solidFill>
                <a:srgbClr val="595959"/>
              </a:solidFill>
              <a:latin typeface="Anaheim"/>
              <a:ea typeface="Anaheim"/>
              <a:cs typeface="Anaheim"/>
              <a:sym typeface="Anaheim"/>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705224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 name="Google Shape;1300;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20125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322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9"/>
        <p:cNvGrpSpPr/>
        <p:nvPr/>
      </p:nvGrpSpPr>
      <p:grpSpPr>
        <a:xfrm>
          <a:off x="0" y="0"/>
          <a:ext cx="0" cy="0"/>
          <a:chOff x="0" y="0"/>
          <a:chExt cx="0" cy="0"/>
        </a:xfrm>
      </p:grpSpPr>
      <p:sp>
        <p:nvSpPr>
          <p:cNvPr id="100" name="Google Shape;100;p3"/>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1" name="Google Shape;101;p3"/>
          <p:cNvSpPr txBox="1">
            <a:spLocks noGrp="1"/>
          </p:cNvSpPr>
          <p:nvPr>
            <p:ph type="title" idx="2" hasCustomPrompt="1"/>
          </p:nvPr>
        </p:nvSpPr>
        <p:spPr>
          <a:xfrm>
            <a:off x="720000" y="1496250"/>
            <a:ext cx="13818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 name="Google Shape;144;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 name="Google Shape;188;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5"/>
        <p:cNvGrpSpPr/>
        <p:nvPr/>
      </p:nvGrpSpPr>
      <p:grpSpPr>
        <a:xfrm>
          <a:off x="0" y="0"/>
          <a:ext cx="0" cy="0"/>
          <a:chOff x="0" y="0"/>
          <a:chExt cx="0" cy="0"/>
        </a:xfrm>
      </p:grpSpPr>
      <p:sp>
        <p:nvSpPr>
          <p:cNvPr id="536" name="Google Shape;536;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7" name="Google Shape;537;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8" name="Google Shape;538;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9" name="Google Shape;539;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0" name="Google Shape;540;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1" name="Google Shape;541;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2" name="Google Shape;542;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3" name="Google Shape;543;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4" name="Google Shape;544;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5" name="Google Shape;545;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6" name="Google Shape;546;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7" name="Google Shape;547;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8" name="Google Shape;548;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9" name="Google Shape;549;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0" name="Google Shape;550;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1" name="Google Shape;551;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2" name="Google Shape;552;p13"/>
          <p:cNvGrpSpPr/>
          <p:nvPr/>
        </p:nvGrpSpPr>
        <p:grpSpPr>
          <a:xfrm>
            <a:off x="-3773061" y="-978862"/>
            <a:ext cx="5036265" cy="4113315"/>
            <a:chOff x="4780389" y="2513201"/>
            <a:chExt cx="5036265" cy="4113315"/>
          </a:xfrm>
        </p:grpSpPr>
        <p:grpSp>
          <p:nvGrpSpPr>
            <p:cNvPr id="553" name="Google Shape;553;p13"/>
            <p:cNvGrpSpPr/>
            <p:nvPr/>
          </p:nvGrpSpPr>
          <p:grpSpPr>
            <a:xfrm>
              <a:off x="4780389" y="2513201"/>
              <a:ext cx="5036265" cy="4113315"/>
              <a:chOff x="4673664" y="2214101"/>
              <a:chExt cx="5036265" cy="4113315"/>
            </a:xfrm>
          </p:grpSpPr>
          <p:sp>
            <p:nvSpPr>
              <p:cNvPr id="554" name="Google Shape;554;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13"/>
              <p:cNvGrpSpPr/>
              <p:nvPr/>
            </p:nvGrpSpPr>
            <p:grpSpPr>
              <a:xfrm>
                <a:off x="4673664" y="2214101"/>
                <a:ext cx="5036265" cy="4113315"/>
                <a:chOff x="4673664" y="2214101"/>
                <a:chExt cx="5036265" cy="4113315"/>
              </a:xfrm>
            </p:grpSpPr>
            <p:grpSp>
              <p:nvGrpSpPr>
                <p:cNvPr id="556" name="Google Shape;556;p13"/>
                <p:cNvGrpSpPr/>
                <p:nvPr/>
              </p:nvGrpSpPr>
              <p:grpSpPr>
                <a:xfrm>
                  <a:off x="4673664" y="2214101"/>
                  <a:ext cx="5036265" cy="4113315"/>
                  <a:chOff x="3825164" y="427026"/>
                  <a:chExt cx="5036265" cy="4113315"/>
                </a:xfrm>
              </p:grpSpPr>
              <p:sp>
                <p:nvSpPr>
                  <p:cNvPr id="557" name="Google Shape;557;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 name="Google Shape;585;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3" name="Google Shape;593;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09"/>
        <p:cNvGrpSpPr/>
        <p:nvPr/>
      </p:nvGrpSpPr>
      <p:grpSpPr>
        <a:xfrm>
          <a:off x="0" y="0"/>
          <a:ext cx="0" cy="0"/>
          <a:chOff x="0" y="0"/>
          <a:chExt cx="0" cy="0"/>
        </a:xfrm>
      </p:grpSpPr>
      <p:sp>
        <p:nvSpPr>
          <p:cNvPr id="810" name="Google Shape;810;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1" name="Google Shape;811;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2" name="Google Shape;812;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5" name="Google Shape;815;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7" name="Google Shape;817;p22"/>
          <p:cNvGrpSpPr/>
          <p:nvPr/>
        </p:nvGrpSpPr>
        <p:grpSpPr>
          <a:xfrm>
            <a:off x="7221517" y="-507956"/>
            <a:ext cx="2532725" cy="1881750"/>
            <a:chOff x="7221517" y="-507956"/>
            <a:chExt cx="2532725" cy="1881750"/>
          </a:xfrm>
        </p:grpSpPr>
        <p:sp>
          <p:nvSpPr>
            <p:cNvPr id="818" name="Google Shape;818;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22"/>
          <p:cNvGrpSpPr/>
          <p:nvPr/>
        </p:nvGrpSpPr>
        <p:grpSpPr>
          <a:xfrm flipH="1">
            <a:off x="-836633" y="-507956"/>
            <a:ext cx="2532725" cy="1881750"/>
            <a:chOff x="7221517" y="-507956"/>
            <a:chExt cx="2532725" cy="1881750"/>
          </a:xfrm>
        </p:grpSpPr>
        <p:sp>
          <p:nvSpPr>
            <p:cNvPr id="829" name="Google Shape;82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1"/>
        <p:cNvGrpSpPr/>
        <p:nvPr/>
      </p:nvGrpSpPr>
      <p:grpSpPr>
        <a:xfrm>
          <a:off x="0" y="0"/>
          <a:ext cx="0" cy="0"/>
          <a:chOff x="0" y="0"/>
          <a:chExt cx="0" cy="0"/>
        </a:xfrm>
      </p:grpSpPr>
      <p:pic>
        <p:nvPicPr>
          <p:cNvPr id="1092" name="Google Shape;1092;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3" name="Google Shape;1093;p30"/>
          <p:cNvGrpSpPr/>
          <p:nvPr/>
        </p:nvGrpSpPr>
        <p:grpSpPr>
          <a:xfrm flipH="1">
            <a:off x="-884258" y="-507956"/>
            <a:ext cx="2532725" cy="1881750"/>
            <a:chOff x="7221517" y="-507956"/>
            <a:chExt cx="2532725" cy="1881750"/>
          </a:xfrm>
        </p:grpSpPr>
        <p:sp>
          <p:nvSpPr>
            <p:cNvPr id="1094" name="Google Shape;1094;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30"/>
          <p:cNvGrpSpPr/>
          <p:nvPr/>
        </p:nvGrpSpPr>
        <p:grpSpPr>
          <a:xfrm flipH="1">
            <a:off x="7421542" y="4092619"/>
            <a:ext cx="2532725" cy="1881750"/>
            <a:chOff x="7221517" y="-507956"/>
            <a:chExt cx="2532725" cy="1881750"/>
          </a:xfrm>
        </p:grpSpPr>
        <p:sp>
          <p:nvSpPr>
            <p:cNvPr id="1105" name="Google Shape;110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30"/>
          <p:cNvGrpSpPr/>
          <p:nvPr/>
        </p:nvGrpSpPr>
        <p:grpSpPr>
          <a:xfrm>
            <a:off x="1531525" y="4798375"/>
            <a:ext cx="76825" cy="76800"/>
            <a:chOff x="3104875" y="1099400"/>
            <a:chExt cx="76825" cy="76800"/>
          </a:xfrm>
        </p:grpSpPr>
        <p:sp>
          <p:nvSpPr>
            <p:cNvPr id="1116" name="Google Shape;1116;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30"/>
          <p:cNvGrpSpPr/>
          <p:nvPr/>
        </p:nvGrpSpPr>
        <p:grpSpPr>
          <a:xfrm>
            <a:off x="8745875" y="2533350"/>
            <a:ext cx="76825" cy="76800"/>
            <a:chOff x="3104875" y="1099400"/>
            <a:chExt cx="76825" cy="76800"/>
          </a:xfrm>
        </p:grpSpPr>
        <p:sp>
          <p:nvSpPr>
            <p:cNvPr id="1119" name="Google Shape;1119;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30"/>
          <p:cNvGrpSpPr/>
          <p:nvPr/>
        </p:nvGrpSpPr>
        <p:grpSpPr>
          <a:xfrm>
            <a:off x="3576600" y="215950"/>
            <a:ext cx="76825" cy="76800"/>
            <a:chOff x="3104875" y="1099400"/>
            <a:chExt cx="76825" cy="76800"/>
          </a:xfrm>
        </p:grpSpPr>
        <p:sp>
          <p:nvSpPr>
            <p:cNvPr id="1122" name="Google Shape;1122;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4" name="Google Shape;1124;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5"/>
        <p:cNvGrpSpPr/>
        <p:nvPr/>
      </p:nvGrpSpPr>
      <p:grpSpPr>
        <a:xfrm>
          <a:off x="0" y="0"/>
          <a:ext cx="0" cy="0"/>
          <a:chOff x="0" y="0"/>
          <a:chExt cx="0" cy="0"/>
        </a:xfrm>
      </p:grpSpPr>
      <p:grpSp>
        <p:nvGrpSpPr>
          <p:cNvPr id="1126" name="Google Shape;1126;p31"/>
          <p:cNvGrpSpPr/>
          <p:nvPr/>
        </p:nvGrpSpPr>
        <p:grpSpPr>
          <a:xfrm>
            <a:off x="4780389" y="2513201"/>
            <a:ext cx="5036265" cy="4113315"/>
            <a:chOff x="4780389" y="2513201"/>
            <a:chExt cx="5036265" cy="4113315"/>
          </a:xfrm>
        </p:grpSpPr>
        <p:grpSp>
          <p:nvGrpSpPr>
            <p:cNvPr id="1127" name="Google Shape;1127;p31"/>
            <p:cNvGrpSpPr/>
            <p:nvPr/>
          </p:nvGrpSpPr>
          <p:grpSpPr>
            <a:xfrm>
              <a:off x="4780389" y="2513201"/>
              <a:ext cx="5036265" cy="4113315"/>
              <a:chOff x="4673664" y="2214101"/>
              <a:chExt cx="5036265" cy="4113315"/>
            </a:xfrm>
          </p:grpSpPr>
          <p:sp>
            <p:nvSpPr>
              <p:cNvPr id="1128" name="Google Shape;1128;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 name="Google Shape;1129;p31"/>
              <p:cNvGrpSpPr/>
              <p:nvPr/>
            </p:nvGrpSpPr>
            <p:grpSpPr>
              <a:xfrm>
                <a:off x="4673664" y="2214101"/>
                <a:ext cx="5036265" cy="4113315"/>
                <a:chOff x="4673664" y="2214101"/>
                <a:chExt cx="5036265" cy="4113315"/>
              </a:xfrm>
            </p:grpSpPr>
            <p:grpSp>
              <p:nvGrpSpPr>
                <p:cNvPr id="1130" name="Google Shape;1130;p31"/>
                <p:cNvGrpSpPr/>
                <p:nvPr/>
              </p:nvGrpSpPr>
              <p:grpSpPr>
                <a:xfrm>
                  <a:off x="4673664" y="2214101"/>
                  <a:ext cx="5036265" cy="4113315"/>
                  <a:chOff x="3825164" y="427026"/>
                  <a:chExt cx="5036265" cy="4113315"/>
                </a:xfrm>
              </p:grpSpPr>
              <p:sp>
                <p:nvSpPr>
                  <p:cNvPr id="1131" name="Google Shape;1131;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 name="Google Shape;1159;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7" name="Google Shape;1167;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31"/>
          <p:cNvGrpSpPr/>
          <p:nvPr/>
        </p:nvGrpSpPr>
        <p:grpSpPr>
          <a:xfrm>
            <a:off x="-3382536" y="-1517162"/>
            <a:ext cx="5036265" cy="4113315"/>
            <a:chOff x="4780389" y="2513201"/>
            <a:chExt cx="5036265" cy="4113315"/>
          </a:xfrm>
        </p:grpSpPr>
        <p:grpSp>
          <p:nvGrpSpPr>
            <p:cNvPr id="1171" name="Google Shape;1171;p31"/>
            <p:cNvGrpSpPr/>
            <p:nvPr/>
          </p:nvGrpSpPr>
          <p:grpSpPr>
            <a:xfrm>
              <a:off x="4780389" y="2513201"/>
              <a:ext cx="5036265" cy="4113315"/>
              <a:chOff x="4673664" y="2214101"/>
              <a:chExt cx="5036265" cy="4113315"/>
            </a:xfrm>
          </p:grpSpPr>
          <p:sp>
            <p:nvSpPr>
              <p:cNvPr id="1172" name="Google Shape;1172;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 name="Google Shape;1173;p31"/>
              <p:cNvGrpSpPr/>
              <p:nvPr/>
            </p:nvGrpSpPr>
            <p:grpSpPr>
              <a:xfrm>
                <a:off x="4673664" y="2214101"/>
                <a:ext cx="5036265" cy="4113315"/>
                <a:chOff x="4673664" y="2214101"/>
                <a:chExt cx="5036265" cy="4113315"/>
              </a:xfrm>
            </p:grpSpPr>
            <p:grpSp>
              <p:nvGrpSpPr>
                <p:cNvPr id="1174" name="Google Shape;1174;p31"/>
                <p:cNvGrpSpPr/>
                <p:nvPr/>
              </p:nvGrpSpPr>
              <p:grpSpPr>
                <a:xfrm>
                  <a:off x="4673664" y="2214101"/>
                  <a:ext cx="5036265" cy="4113315"/>
                  <a:chOff x="3825164" y="427026"/>
                  <a:chExt cx="5036265" cy="4113315"/>
                </a:xfrm>
              </p:grpSpPr>
              <p:sp>
                <p:nvSpPr>
                  <p:cNvPr id="1175" name="Google Shape;1175;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 name="Google Shape;1203;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1" name="Google Shape;1211;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31"/>
          <p:cNvGrpSpPr/>
          <p:nvPr/>
        </p:nvGrpSpPr>
        <p:grpSpPr>
          <a:xfrm>
            <a:off x="274225" y="2188525"/>
            <a:ext cx="76825" cy="76800"/>
            <a:chOff x="3104875" y="1099400"/>
            <a:chExt cx="76825" cy="76800"/>
          </a:xfrm>
        </p:grpSpPr>
        <p:sp>
          <p:nvSpPr>
            <p:cNvPr id="1215" name="Google Shape;1215;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31"/>
          <p:cNvGrpSpPr/>
          <p:nvPr/>
        </p:nvGrpSpPr>
        <p:grpSpPr>
          <a:xfrm>
            <a:off x="3783350" y="4781250"/>
            <a:ext cx="76825" cy="76800"/>
            <a:chOff x="3104875" y="1099400"/>
            <a:chExt cx="76825" cy="76800"/>
          </a:xfrm>
        </p:grpSpPr>
        <p:sp>
          <p:nvSpPr>
            <p:cNvPr id="1218" name="Google Shape;1218;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31"/>
          <p:cNvGrpSpPr/>
          <p:nvPr/>
        </p:nvGrpSpPr>
        <p:grpSpPr>
          <a:xfrm>
            <a:off x="7034175" y="263575"/>
            <a:ext cx="76825" cy="76800"/>
            <a:chOff x="3104875" y="1099400"/>
            <a:chExt cx="76825" cy="76800"/>
          </a:xfrm>
        </p:grpSpPr>
        <p:sp>
          <p:nvSpPr>
            <p:cNvPr id="1221" name="Google Shape;1221;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3" name="Google Shape;1223;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4" name="Google Shape;1224;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5" name="Google Shape;1225;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6" name="Google Shape;1226;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7" name="Google Shape;1227;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59" r:id="rId6"/>
    <p:sldLayoutId id="2147483668" r:id="rId7"/>
    <p:sldLayoutId id="2147483676" r:id="rId8"/>
    <p:sldLayoutId id="214748367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hyperlink" Target="https://jupyter.org/install" TargetMode="External"/><Relationship Id="rId4" Type="http://schemas.openxmlformats.org/officeDocument/2006/relationships/hyperlink" Target="https://www.python.org/downloads/"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pic>
        <p:nvPicPr>
          <p:cNvPr id="1238" name="Google Shape;1238;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39" name="Google Shape;1239;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0" name="Google Shape;1240;p35"/>
          <p:cNvGrpSpPr/>
          <p:nvPr/>
        </p:nvGrpSpPr>
        <p:grpSpPr>
          <a:xfrm>
            <a:off x="7905475" y="1913575"/>
            <a:ext cx="76825" cy="76800"/>
            <a:chOff x="3104875" y="1099400"/>
            <a:chExt cx="76825" cy="76800"/>
          </a:xfrm>
        </p:grpSpPr>
        <p:sp>
          <p:nvSpPr>
            <p:cNvPr id="1241" name="Google Shape;1241;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35"/>
          <p:cNvGrpSpPr/>
          <p:nvPr/>
        </p:nvGrpSpPr>
        <p:grpSpPr>
          <a:xfrm>
            <a:off x="5419450" y="3918800"/>
            <a:ext cx="76825" cy="76800"/>
            <a:chOff x="3104875" y="1099400"/>
            <a:chExt cx="76825" cy="76800"/>
          </a:xfrm>
        </p:grpSpPr>
        <p:sp>
          <p:nvSpPr>
            <p:cNvPr id="1244" name="Google Shape;1244;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35"/>
          <p:cNvGrpSpPr/>
          <p:nvPr/>
        </p:nvGrpSpPr>
        <p:grpSpPr>
          <a:xfrm>
            <a:off x="4400275" y="699350"/>
            <a:ext cx="76825" cy="76800"/>
            <a:chOff x="3104875" y="1099400"/>
            <a:chExt cx="76825" cy="76800"/>
          </a:xfrm>
        </p:grpSpPr>
        <p:sp>
          <p:nvSpPr>
            <p:cNvPr id="1247" name="Google Shape;1247;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9" name="Google Shape;1249;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50" name="Google Shape;1250;p35"/>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5200" dirty="0">
                <a:solidFill>
                  <a:schemeClr val="dk2"/>
                </a:solidFill>
              </a:rPr>
              <a:t>TEJA SUBBANNA</a:t>
            </a:r>
            <a:br>
              <a:rPr lang="en" sz="5200" dirty="0">
                <a:solidFill>
                  <a:schemeClr val="dk2"/>
                </a:solidFill>
              </a:rPr>
            </a:br>
            <a:r>
              <a:rPr lang="en" sz="5200" dirty="0">
                <a:solidFill>
                  <a:schemeClr val="dk2"/>
                </a:solidFill>
              </a:rPr>
              <a:t>INTURI MANASA</a:t>
            </a:r>
            <a:endParaRPr sz="5200" dirty="0">
              <a:solidFill>
                <a:schemeClr val="dk2"/>
              </a:solidFill>
              <a:latin typeface="Montserrat Black"/>
              <a:ea typeface="Montserrat Black"/>
              <a:cs typeface="Montserrat Black"/>
              <a:sym typeface="Montserrat Black"/>
            </a:endParaRPr>
          </a:p>
          <a:p>
            <a:pPr marL="0" lvl="0" indent="0" algn="l" rtl="0">
              <a:spcBef>
                <a:spcPts val="0"/>
              </a:spcBef>
              <a:spcAft>
                <a:spcPts val="0"/>
              </a:spcAft>
              <a:buNone/>
            </a:pPr>
            <a:r>
              <a:rPr lang="en" sz="2800">
                <a:latin typeface="Montserrat"/>
                <a:ea typeface="Montserrat"/>
                <a:cs typeface="Montserrat"/>
                <a:sym typeface="Montserrat"/>
              </a:rPr>
              <a:t>(TEAM MEMBERS)</a:t>
            </a:r>
            <a:endParaRPr sz="2800" dirty="0">
              <a:latin typeface="Montserrat"/>
              <a:ea typeface="Montserrat"/>
              <a:cs typeface="Montserrat"/>
              <a:sym typeface="Montserrat"/>
            </a:endParaRPr>
          </a:p>
        </p:txBody>
      </p:sp>
    </p:spTree>
  </p:cSld>
  <p:clrMapOvr>
    <a:masterClrMapping/>
  </p:clrMapOvr>
  <mc:AlternateContent xmlns:mc="http://schemas.openxmlformats.org/markup-compatibility/2006">
    <mc:Choice xmlns:p14="http://schemas.microsoft.com/office/powerpoint/2010/main" Requires="p14">
      <p:transition spd="slow" p14:dur="2000" advTm="577"/>
    </mc:Choice>
    <mc:Fallback>
      <p:transition spd="slow" advTm="57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pic>
        <p:nvPicPr>
          <p:cNvPr id="1387" name="Google Shape;1387;p40"/>
          <p:cNvPicPr preferRelativeResize="0"/>
          <p:nvPr/>
        </p:nvPicPr>
        <p:blipFill rotWithShape="1">
          <a:blip r:embed="rId3">
            <a:alphaModFix/>
          </a:blip>
          <a:srcRect l="24331" t="5721" r="23342" b="4591"/>
          <a:stretch/>
        </p:blipFill>
        <p:spPr>
          <a:xfrm rot="2268302">
            <a:off x="7040137" y="2719387"/>
            <a:ext cx="1857374" cy="1790699"/>
          </a:xfrm>
          <a:prstGeom prst="rect">
            <a:avLst/>
          </a:prstGeom>
          <a:noFill/>
          <a:ln>
            <a:noFill/>
          </a:ln>
        </p:spPr>
      </p:pic>
      <p:pic>
        <p:nvPicPr>
          <p:cNvPr id="1388" name="Google Shape;1388;p40"/>
          <p:cNvPicPr preferRelativeResize="0"/>
          <p:nvPr/>
        </p:nvPicPr>
        <p:blipFill rotWithShape="1">
          <a:blip r:embed="rId4">
            <a:alphaModFix/>
          </a:blip>
          <a:srcRect l="18647" t="7960" r="8852" b="8336"/>
          <a:stretch/>
        </p:blipFill>
        <p:spPr>
          <a:xfrm rot="-1406513">
            <a:off x="6447085" y="3651950"/>
            <a:ext cx="1175233" cy="763227"/>
          </a:xfrm>
          <a:prstGeom prst="rect">
            <a:avLst/>
          </a:prstGeom>
          <a:noFill/>
          <a:ln>
            <a:noFill/>
          </a:ln>
        </p:spPr>
      </p:pic>
      <p:pic>
        <p:nvPicPr>
          <p:cNvPr id="1389" name="Google Shape;1389;p40"/>
          <p:cNvPicPr preferRelativeResize="0"/>
          <p:nvPr/>
        </p:nvPicPr>
        <p:blipFill rotWithShape="1">
          <a:blip r:embed="rId5">
            <a:alphaModFix/>
          </a:blip>
          <a:srcRect l="25537" t="7152" r="23467" b="5838"/>
          <a:stretch/>
        </p:blipFill>
        <p:spPr>
          <a:xfrm>
            <a:off x="6035249" y="251825"/>
            <a:ext cx="1920000" cy="1842726"/>
          </a:xfrm>
          <a:prstGeom prst="rect">
            <a:avLst/>
          </a:prstGeom>
          <a:noFill/>
          <a:ln>
            <a:noFill/>
          </a:ln>
        </p:spPr>
      </p:pic>
      <p:pic>
        <p:nvPicPr>
          <p:cNvPr id="1390" name="Google Shape;1390;p40"/>
          <p:cNvPicPr preferRelativeResize="0"/>
          <p:nvPr/>
        </p:nvPicPr>
        <p:blipFill rotWithShape="1">
          <a:blip r:embed="rId6">
            <a:alphaModFix/>
          </a:blip>
          <a:srcRect l="15236" r="10474"/>
          <a:stretch/>
        </p:blipFill>
        <p:spPr>
          <a:xfrm rot="1220421">
            <a:off x="4940349" y="553959"/>
            <a:ext cx="1552575" cy="1390851"/>
          </a:xfrm>
          <a:prstGeom prst="rect">
            <a:avLst/>
          </a:prstGeom>
          <a:noFill/>
          <a:ln>
            <a:noFill/>
          </a:ln>
        </p:spPr>
      </p:pic>
      <p:sp>
        <p:nvSpPr>
          <p:cNvPr id="1391" name="Google Shape;1391;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AI in Agriculture</a:t>
            </a:r>
            <a:endParaRPr dirty="0"/>
          </a:p>
        </p:txBody>
      </p:sp>
      <p:grpSp>
        <p:nvGrpSpPr>
          <p:cNvPr id="1392" name="Google Shape;1392;p40"/>
          <p:cNvGrpSpPr/>
          <p:nvPr/>
        </p:nvGrpSpPr>
        <p:grpSpPr>
          <a:xfrm>
            <a:off x="8219800" y="2094550"/>
            <a:ext cx="76825" cy="76800"/>
            <a:chOff x="3104875" y="1099400"/>
            <a:chExt cx="76825" cy="76800"/>
          </a:xfrm>
        </p:grpSpPr>
        <p:sp>
          <p:nvSpPr>
            <p:cNvPr id="1393" name="Google Shape;1393;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40"/>
          <p:cNvGrpSpPr/>
          <p:nvPr/>
        </p:nvGrpSpPr>
        <p:grpSpPr>
          <a:xfrm rot="1891135">
            <a:off x="4266962" y="4210993"/>
            <a:ext cx="76828" cy="76803"/>
            <a:chOff x="3104875" y="1099400"/>
            <a:chExt cx="76825" cy="76800"/>
          </a:xfrm>
        </p:grpSpPr>
        <p:sp>
          <p:nvSpPr>
            <p:cNvPr id="1396" name="Google Shape;1396;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0"/>
          <p:cNvGrpSpPr/>
          <p:nvPr/>
        </p:nvGrpSpPr>
        <p:grpSpPr>
          <a:xfrm>
            <a:off x="2400025" y="1210988"/>
            <a:ext cx="76825" cy="76800"/>
            <a:chOff x="3104875" y="1099400"/>
            <a:chExt cx="76825" cy="76800"/>
          </a:xfrm>
        </p:grpSpPr>
        <p:sp>
          <p:nvSpPr>
            <p:cNvPr id="1399" name="Google Shape;1399;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1" name="Google Shape;1401;p40"/>
          <p:cNvPicPr preferRelativeResize="0"/>
          <p:nvPr/>
        </p:nvPicPr>
        <p:blipFill rotWithShape="1">
          <a:blip r:embed="rId7">
            <a:alphaModFix/>
          </a:blip>
          <a:srcRect l="22009" r="18455"/>
          <a:stretch/>
        </p:blipFill>
        <p:spPr>
          <a:xfrm rot="1203247">
            <a:off x="1616204" y="3965720"/>
            <a:ext cx="903665" cy="85381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74"/>
        <p:cNvGrpSpPr/>
        <p:nvPr/>
      </p:nvGrpSpPr>
      <p:grpSpPr>
        <a:xfrm>
          <a:off x="0" y="0"/>
          <a:ext cx="0" cy="0"/>
          <a:chOff x="0" y="0"/>
          <a:chExt cx="0" cy="0"/>
        </a:xfrm>
      </p:grpSpPr>
      <p:sp>
        <p:nvSpPr>
          <p:cNvPr id="1275" name="Google Shape;1275;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r>
              <a:rPr lang="en-US" b="1" i="0" dirty="0">
                <a:solidFill>
                  <a:srgbClr val="E6EDF3"/>
                </a:solidFill>
                <a:effectLst/>
                <a:latin typeface="-apple-system"/>
              </a:rPr>
              <a:t>Optimizing Agricultural Production</a:t>
            </a:r>
          </a:p>
        </p:txBody>
      </p:sp>
      <p:sp>
        <p:nvSpPr>
          <p:cNvPr id="1276" name="Google Shape;1276;p37"/>
          <p:cNvSpPr txBox="1">
            <a:spLocks noGrp="1"/>
          </p:cNvSpPr>
          <p:nvPr>
            <p:ph type="subTitle" idx="1"/>
          </p:nvPr>
        </p:nvSpPr>
        <p:spPr>
          <a:xfrm>
            <a:off x="170985" y="1338145"/>
            <a:ext cx="8887281" cy="348661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i="0" dirty="0">
                <a:solidFill>
                  <a:srgbClr val="E6EDF3"/>
                </a:solidFill>
                <a:effectLst/>
                <a:latin typeface="-apple-system"/>
              </a:rPr>
              <a:t>INSPIRATION : To feed today's global population, we currently need farmland equivalent to the size of South America. Despite the exorbitant amount of land already allocated to agriculture, an estimated 815 million people worldwide still go to bed hungry each night. Moreover, the worldwide population is estimated to be </a:t>
            </a:r>
            <a:r>
              <a:rPr lang="en-US" b="1" i="0" dirty="0">
                <a:solidFill>
                  <a:srgbClr val="E6EDF3"/>
                </a:solidFill>
                <a:effectLst/>
                <a:latin typeface="-apple-system"/>
              </a:rPr>
              <a:t>9 billion by the end of 2050</a:t>
            </a:r>
            <a:r>
              <a:rPr lang="en-US" b="0" i="0" dirty="0">
                <a:solidFill>
                  <a:srgbClr val="E6EDF3"/>
                </a:solidFill>
                <a:effectLst/>
                <a:latin typeface="-apple-system"/>
              </a:rPr>
              <a:t>. Modern-day cities in the world already contain half of the world's population, which follows that the impact of the projected surge in global population will drastically decrease the amount of habitable land to extreme levels in order to maintain modern infrastructure. </a:t>
            </a:r>
            <a:r>
              <a:rPr lang="en-US" b="1" i="0" dirty="0">
                <a:solidFill>
                  <a:srgbClr val="E6EDF3"/>
                </a:solidFill>
                <a:effectLst/>
                <a:latin typeface="-apple-system"/>
              </a:rPr>
              <a:t>In this rapidly changing world already brimming with hunger and agricultural difficulties caused by lack of land, we believe that our solution with underpinnings in sustainable agriculture and artificial intelligence provides a feasible solution</a:t>
            </a:r>
            <a:r>
              <a:rPr lang="en-US" b="0" i="0" dirty="0">
                <a:solidFill>
                  <a:srgbClr val="E6EDF3"/>
                </a:solidFill>
                <a:effectLst/>
                <a:latin typeface="-apple-system"/>
              </a:rPr>
              <a:t>.</a:t>
            </a:r>
            <a:endParaRPr dirty="0"/>
          </a:p>
        </p:txBody>
      </p:sp>
      <p:grpSp>
        <p:nvGrpSpPr>
          <p:cNvPr id="1291" name="Google Shape;1291;p37"/>
          <p:cNvGrpSpPr/>
          <p:nvPr/>
        </p:nvGrpSpPr>
        <p:grpSpPr>
          <a:xfrm>
            <a:off x="7429225" y="1024425"/>
            <a:ext cx="76825" cy="76800"/>
            <a:chOff x="3104875" y="1099400"/>
            <a:chExt cx="76825" cy="76800"/>
          </a:xfrm>
        </p:grpSpPr>
        <p:sp>
          <p:nvSpPr>
            <p:cNvPr id="1292" name="Google Shape;1292;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37"/>
          <p:cNvGrpSpPr/>
          <p:nvPr/>
        </p:nvGrpSpPr>
        <p:grpSpPr>
          <a:xfrm>
            <a:off x="1120395" y="675367"/>
            <a:ext cx="128542" cy="45719"/>
            <a:chOff x="3104875" y="1099400"/>
            <a:chExt cx="76825" cy="76800"/>
          </a:xfrm>
        </p:grpSpPr>
        <p:sp>
          <p:nvSpPr>
            <p:cNvPr id="1295" name="Google Shape;1295;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7" name="Google Shape;1297;p37"/>
          <p:cNvPicPr preferRelativeResize="0"/>
          <p:nvPr/>
        </p:nvPicPr>
        <p:blipFill rotWithShape="1">
          <a:blip r:embed="rId3">
            <a:alphaModFix/>
          </a:blip>
          <a:srcRect l="18647" t="7960" r="8852" b="8336"/>
          <a:stretch/>
        </p:blipFill>
        <p:spPr>
          <a:xfrm rot="-9296825">
            <a:off x="7347109" y="4423"/>
            <a:ext cx="1647828" cy="1070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1"/>
        <p:cNvGrpSpPr/>
        <p:nvPr/>
      </p:nvGrpSpPr>
      <p:grpSpPr>
        <a:xfrm>
          <a:off x="0" y="0"/>
          <a:ext cx="0" cy="0"/>
          <a:chOff x="0" y="0"/>
          <a:chExt cx="0" cy="0"/>
        </a:xfrm>
      </p:grpSpPr>
      <p:pic>
        <p:nvPicPr>
          <p:cNvPr id="1302" name="Google Shape;1302;p38"/>
          <p:cNvPicPr preferRelativeResize="0"/>
          <p:nvPr/>
        </p:nvPicPr>
        <p:blipFill rotWithShape="1">
          <a:blip r:embed="rId3">
            <a:alphaModFix/>
          </a:blip>
          <a:srcRect l="26806" t="7660" r="25401" b="5390"/>
          <a:stretch/>
        </p:blipFill>
        <p:spPr>
          <a:xfrm>
            <a:off x="484075" y="2724275"/>
            <a:ext cx="1739952" cy="1780604"/>
          </a:xfrm>
          <a:prstGeom prst="rect">
            <a:avLst/>
          </a:prstGeom>
          <a:noFill/>
          <a:ln>
            <a:noFill/>
          </a:ln>
        </p:spPr>
      </p:pic>
      <p:sp>
        <p:nvSpPr>
          <p:cNvPr id="1304" name="Google Shape;1304;p38"/>
          <p:cNvSpPr txBox="1">
            <a:spLocks noGrp="1"/>
          </p:cNvSpPr>
          <p:nvPr>
            <p:ph type="subTitle" idx="1"/>
          </p:nvPr>
        </p:nvSpPr>
        <p:spPr>
          <a:xfrm>
            <a:off x="85492" y="-96981"/>
            <a:ext cx="8973015" cy="5048124"/>
          </a:xfrm>
          <a:prstGeom prst="rect">
            <a:avLst/>
          </a:prstGeom>
        </p:spPr>
        <p:txBody>
          <a:bodyPr spcFirstLastPara="1" wrap="square" lIns="91425" tIns="91425" rIns="91425" bIns="91425" anchor="t" anchorCtr="0">
            <a:noAutofit/>
          </a:bodyPr>
          <a:lstStyle/>
          <a:p>
            <a:endParaRPr lang="en-US" b="1" i="0" dirty="0">
              <a:solidFill>
                <a:srgbClr val="D1D5DB"/>
              </a:solidFill>
              <a:effectLst/>
              <a:latin typeface="Söhne"/>
            </a:endParaRPr>
          </a:p>
          <a:p>
            <a:pPr marL="139700" indent="0">
              <a:buNone/>
            </a:pPr>
            <a:r>
              <a:rPr lang="en-US" sz="2000" b="1" dirty="0">
                <a:solidFill>
                  <a:srgbClr val="D1D5DB"/>
                </a:solidFill>
                <a:latin typeface="Söhne"/>
              </a:rPr>
              <a:t>GETTING STARTED  </a:t>
            </a:r>
          </a:p>
          <a:p>
            <a:pPr marL="139700" indent="0">
              <a:buNone/>
            </a:pPr>
            <a:r>
              <a:rPr lang="en-US" sz="1600" b="0" i="0" dirty="0">
                <a:solidFill>
                  <a:srgbClr val="E6EDF3"/>
                </a:solidFill>
                <a:effectLst/>
                <a:latin typeface="-apple-system"/>
              </a:rPr>
              <a:t>Before running the project, there are a few requirements that need to be met:</a:t>
            </a:r>
          </a:p>
          <a:p>
            <a:pPr marL="139700" indent="0">
              <a:buNone/>
            </a:pPr>
            <a:r>
              <a:rPr lang="en-US" sz="1600" b="0" i="0" dirty="0">
                <a:solidFill>
                  <a:srgbClr val="E6EDF3"/>
                </a:solidFill>
                <a:effectLst/>
                <a:latin typeface="-apple-system"/>
              </a:rPr>
              <a:t>Python 3.7 or higher: The project is written in Python, so you'll need to have it installed on your system. You can download Python from the official website: </a:t>
            </a:r>
            <a:r>
              <a:rPr lang="en-US" sz="1600" b="0" i="0" u="sng" dirty="0">
                <a:effectLst/>
                <a:latin typeface="-apple-system"/>
                <a:hlinkClick r:id="rId4"/>
              </a:rPr>
              <a:t>https://www.python.org/downloads/</a:t>
            </a:r>
            <a:endParaRPr lang="en-US" sz="1600" u="sng" dirty="0">
              <a:solidFill>
                <a:srgbClr val="E6EDF3"/>
              </a:solidFill>
              <a:latin typeface="-apple-system"/>
            </a:endParaRPr>
          </a:p>
          <a:p>
            <a:pPr marL="139700" indent="0">
              <a:buNone/>
            </a:pPr>
            <a:endParaRPr lang="en-US" sz="1600" b="1" u="sng" dirty="0">
              <a:solidFill>
                <a:srgbClr val="E6EDF3"/>
              </a:solidFill>
              <a:latin typeface="-apple-system"/>
            </a:endParaRPr>
          </a:p>
          <a:p>
            <a:pPr marL="139700" indent="0">
              <a:buNone/>
            </a:pPr>
            <a:r>
              <a:rPr lang="en-US" sz="1600" b="0" i="0" dirty="0" err="1">
                <a:solidFill>
                  <a:srgbClr val="E6EDF3"/>
                </a:solidFill>
                <a:effectLst/>
                <a:latin typeface="-apple-system"/>
              </a:rPr>
              <a:t>Jupyter</a:t>
            </a:r>
            <a:r>
              <a:rPr lang="en-US" sz="1600" b="0" i="0" dirty="0">
                <a:solidFill>
                  <a:srgbClr val="E6EDF3"/>
                </a:solidFill>
                <a:effectLst/>
                <a:latin typeface="-apple-system"/>
              </a:rPr>
              <a:t> Notebook: The project is written in </a:t>
            </a:r>
            <a:r>
              <a:rPr lang="en-US" sz="1600" b="0" i="0" dirty="0" err="1">
                <a:solidFill>
                  <a:srgbClr val="E6EDF3"/>
                </a:solidFill>
                <a:effectLst/>
                <a:latin typeface="-apple-system"/>
              </a:rPr>
              <a:t>Jupyter</a:t>
            </a:r>
            <a:r>
              <a:rPr lang="en-US" sz="1600" b="0" i="0" dirty="0">
                <a:solidFill>
                  <a:srgbClr val="E6EDF3"/>
                </a:solidFill>
                <a:effectLst/>
                <a:latin typeface="-apple-system"/>
              </a:rPr>
              <a:t> Notebook, an open-source web application that allows you to create and share documents that contain live code, equations, visualizations, and narrative text. You can download </a:t>
            </a:r>
            <a:r>
              <a:rPr lang="en-US" sz="1600" b="0" i="0" dirty="0" err="1">
                <a:solidFill>
                  <a:srgbClr val="E6EDF3"/>
                </a:solidFill>
                <a:effectLst/>
                <a:latin typeface="-apple-system"/>
              </a:rPr>
              <a:t>Jupyter</a:t>
            </a:r>
            <a:r>
              <a:rPr lang="en-US" sz="1600" b="0" i="0" dirty="0">
                <a:solidFill>
                  <a:srgbClr val="E6EDF3"/>
                </a:solidFill>
                <a:effectLst/>
                <a:latin typeface="-apple-system"/>
              </a:rPr>
              <a:t> Notebook from the official website: </a:t>
            </a:r>
            <a:r>
              <a:rPr lang="en-US" sz="1600" b="0" i="0" u="sng" dirty="0">
                <a:effectLst/>
                <a:latin typeface="-apple-system"/>
                <a:hlinkClick r:id="rId5"/>
              </a:rPr>
              <a:t>https://jupyter.org/install</a:t>
            </a:r>
            <a:endParaRPr lang="en-US" sz="1600" b="1" i="0" u="sng" dirty="0">
              <a:solidFill>
                <a:srgbClr val="E6EDF3"/>
              </a:solidFill>
              <a:effectLst/>
              <a:latin typeface="-apple-system"/>
            </a:endParaRPr>
          </a:p>
          <a:p>
            <a:pPr marL="139700" indent="0">
              <a:buNone/>
            </a:pPr>
            <a:endParaRPr lang="en-US" sz="1600" b="1" u="sng" dirty="0">
              <a:solidFill>
                <a:srgbClr val="E6EDF3"/>
              </a:solidFill>
              <a:latin typeface="-apple-system"/>
            </a:endParaRPr>
          </a:p>
          <a:p>
            <a:pPr marL="139700" indent="0">
              <a:buNone/>
            </a:pPr>
            <a:r>
              <a:rPr lang="en-US" sz="1600" b="0" i="0" dirty="0">
                <a:solidFill>
                  <a:srgbClr val="E6EDF3"/>
                </a:solidFill>
                <a:effectLst/>
                <a:latin typeface="-apple-system"/>
              </a:rPr>
              <a:t>Python packages: The project relies on a number of Python packages that need to be installed before running the code.</a:t>
            </a:r>
            <a:endParaRPr lang="en-US" sz="1600" b="1" i="0" u="sng" dirty="0">
              <a:solidFill>
                <a:srgbClr val="E6EDF3"/>
              </a:solidFill>
              <a:effectLst/>
              <a:latin typeface="-apple-system"/>
            </a:endParaRPr>
          </a:p>
          <a:p>
            <a:pPr marL="139700" indent="0">
              <a:buNone/>
            </a:pPr>
            <a:endParaRPr lang="en-US" b="1" u="sng" dirty="0">
              <a:solidFill>
                <a:srgbClr val="E6EDF3"/>
              </a:solidFill>
              <a:latin typeface="-apple-system"/>
            </a:endParaRPr>
          </a:p>
          <a:p>
            <a:pPr marL="139700" indent="0">
              <a:buNone/>
            </a:pPr>
            <a:r>
              <a:rPr lang="en-US" sz="2000" b="1" dirty="0">
                <a:solidFill>
                  <a:srgbClr val="D1D5DB"/>
                </a:solidFill>
                <a:latin typeface="Söhne"/>
              </a:rPr>
              <a:t>DATA*</a:t>
            </a:r>
          </a:p>
          <a:p>
            <a:pPr marL="139700" indent="0">
              <a:buNone/>
            </a:pPr>
            <a:r>
              <a:rPr lang="en-US" sz="1600" b="0" i="0" dirty="0">
                <a:solidFill>
                  <a:srgbClr val="E6EDF3"/>
                </a:solidFill>
                <a:effectLst/>
                <a:latin typeface="-apple-system"/>
              </a:rPr>
              <a:t>The dataset involves the following features: N - ratio of Nitrogen content in soil, P - ratio of Phosphorous content in soil, K - ration of Potassium content in soil, Temperature, Humidity, pH, Rainfall, Label</a:t>
            </a:r>
          </a:p>
          <a:p>
            <a:pPr marL="139700" indent="0">
              <a:buNone/>
            </a:pPr>
            <a:endParaRPr lang="en-US" sz="1600" dirty="0">
              <a:solidFill>
                <a:srgbClr val="E6EDF3"/>
              </a:solidFill>
              <a:latin typeface="-apple-system"/>
            </a:endParaRPr>
          </a:p>
          <a:p>
            <a:pPr marL="139700" indent="0">
              <a:buNone/>
            </a:pPr>
            <a:endParaRPr lang="en-US" sz="1600" dirty="0">
              <a:solidFill>
                <a:srgbClr val="E6EDF3"/>
              </a:solidFill>
              <a:latin typeface="-apple-system"/>
            </a:endParaRPr>
          </a:p>
          <a:p>
            <a:pPr marL="139700" indent="0">
              <a:buNone/>
            </a:pPr>
            <a:r>
              <a:rPr lang="en-US" sz="1600" dirty="0">
                <a:solidFill>
                  <a:srgbClr val="E6EDF3"/>
                </a:solidFill>
                <a:latin typeface="-apple-system"/>
              </a:rPr>
              <a:t>*Pre-existing data and datasets on the internet.</a:t>
            </a:r>
            <a:endParaRPr lang="en-US" sz="1600" b="1" dirty="0">
              <a:solidFill>
                <a:srgbClr val="D1D5DB"/>
              </a:solidFill>
              <a:latin typeface="Söhne"/>
            </a:endParaRPr>
          </a:p>
          <a:p>
            <a:pPr marL="139700" indent="0">
              <a:buNone/>
            </a:pPr>
            <a:endParaRPr lang="en-US" sz="2000" b="1" dirty="0">
              <a:solidFill>
                <a:srgbClr val="D1D5DB"/>
              </a:solidFill>
              <a:latin typeface="Söhne"/>
            </a:endParaRPr>
          </a:p>
          <a:p>
            <a:pPr marL="139700" indent="0">
              <a:buNone/>
            </a:pPr>
            <a:br>
              <a:rPr lang="en-US" dirty="0"/>
            </a:br>
            <a:endParaRPr lang="en-US" sz="1100" b="0" i="0" dirty="0">
              <a:solidFill>
                <a:srgbClr val="D1D5DB"/>
              </a:solidFill>
              <a:effectLst/>
              <a:latin typeface="Söhne"/>
            </a:endParaRPr>
          </a:p>
          <a:p>
            <a:pPr marL="139700" indent="0" algn="l">
              <a:buNone/>
            </a:pPr>
            <a:endParaRPr lang="en-US" b="1" i="0" dirty="0">
              <a:solidFill>
                <a:srgbClr val="D1D5DB"/>
              </a:solidFill>
              <a:effectLst/>
              <a:latin typeface="Söhne"/>
            </a:endParaRPr>
          </a:p>
          <a:p>
            <a:pPr marL="139700" indent="0" algn="l">
              <a:buNone/>
            </a:pPr>
            <a:r>
              <a:rPr lang="en-US" dirty="0">
                <a:solidFill>
                  <a:srgbClr val="D1D5DB"/>
                </a:solidFill>
                <a:latin typeface="Söhne"/>
              </a:rPr>
              <a:t>              </a:t>
            </a:r>
            <a:endParaRPr lang="en-US" b="0" i="0" dirty="0">
              <a:solidFill>
                <a:srgbClr val="D1D5DB"/>
              </a:solidFill>
              <a:effectLst/>
              <a:latin typeface="Söhne"/>
            </a:endParaRPr>
          </a:p>
          <a:p>
            <a:pPr marL="139700" indent="0">
              <a:buNone/>
            </a:pPr>
            <a:br>
              <a:rPr lang="en-US" dirty="0"/>
            </a:br>
            <a:endParaRPr lang="en-US" sz="1100" b="0" i="0" dirty="0">
              <a:solidFill>
                <a:srgbClr val="D1D5DB"/>
              </a:solidFill>
              <a:effectLst/>
              <a:latin typeface="Söhne"/>
            </a:endParaRPr>
          </a:p>
          <a:p>
            <a:endParaRPr lang="en-US" b="0" i="0" dirty="0">
              <a:solidFill>
                <a:srgbClr val="D1D5DB"/>
              </a:solidFill>
              <a:effectLst/>
              <a:latin typeface="Söhne"/>
            </a:endParaRPr>
          </a:p>
        </p:txBody>
      </p:sp>
      <p:grpSp>
        <p:nvGrpSpPr>
          <p:cNvPr id="1313" name="Google Shape;1313;p38"/>
          <p:cNvGrpSpPr/>
          <p:nvPr/>
        </p:nvGrpSpPr>
        <p:grpSpPr>
          <a:xfrm>
            <a:off x="3765550" y="1029325"/>
            <a:ext cx="76825" cy="76800"/>
            <a:chOff x="3104875" y="1099400"/>
            <a:chExt cx="76825" cy="76800"/>
          </a:xfrm>
        </p:grpSpPr>
        <p:sp>
          <p:nvSpPr>
            <p:cNvPr id="1314" name="Google Shape;1314;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sp>
        <p:nvSpPr>
          <p:cNvPr id="1327" name="Google Shape;1327;p39"/>
          <p:cNvSpPr txBox="1">
            <a:spLocks noGrp="1"/>
          </p:cNvSpPr>
          <p:nvPr>
            <p:ph type="subTitle" idx="1"/>
          </p:nvPr>
        </p:nvSpPr>
        <p:spPr>
          <a:xfrm>
            <a:off x="223024" y="0"/>
            <a:ext cx="8697952" cy="49883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latin typeface="Söhne"/>
              </a:rPr>
              <a:t>MODEL BUILDING</a:t>
            </a:r>
          </a:p>
          <a:p>
            <a:pPr algn="l"/>
            <a:r>
              <a:rPr lang="en-US" sz="1800" b="0" i="0" dirty="0">
                <a:solidFill>
                  <a:srgbClr val="E6EDF3"/>
                </a:solidFill>
                <a:effectLst/>
                <a:latin typeface="-apple-system"/>
              </a:rPr>
              <a:t>     </a:t>
            </a:r>
            <a:r>
              <a:rPr lang="en-US" sz="1600" b="0" i="0" dirty="0">
                <a:solidFill>
                  <a:srgbClr val="E6EDF3"/>
                </a:solidFill>
                <a:effectLst/>
                <a:latin typeface="-apple-system"/>
              </a:rPr>
              <a:t>We will build a Logistic Regression model for crop optimization. The following steps will be followed:</a:t>
            </a:r>
          </a:p>
          <a:p>
            <a:pPr algn="l"/>
            <a:r>
              <a:rPr lang="en-US" sz="1600" b="0" i="0" dirty="0">
                <a:solidFill>
                  <a:srgbClr val="E6EDF3"/>
                </a:solidFill>
                <a:effectLst/>
                <a:latin typeface="-apple-system"/>
              </a:rPr>
              <a:t>      Exploratory Data Analysis (EDA), Data Preprocessing (handling missing values, encoding categorical variables, feature scaling, etc.) Feature Selection (identifying important features for the model) Model Selection (comparing different algorithms and selecting the best one) Model Evaluation (measuring the performance of the selected model)</a:t>
            </a:r>
          </a:p>
          <a:p>
            <a:pPr algn="l"/>
            <a:endParaRPr lang="en-US" sz="1800" b="0" i="0" dirty="0">
              <a:solidFill>
                <a:srgbClr val="E6EDF3"/>
              </a:solidFill>
              <a:effectLst/>
              <a:latin typeface="-apple-system"/>
            </a:endParaRPr>
          </a:p>
          <a:p>
            <a:pPr marL="0" lvl="0" indent="0" algn="l" rtl="0">
              <a:spcBef>
                <a:spcPts val="0"/>
              </a:spcBef>
              <a:spcAft>
                <a:spcPts val="0"/>
              </a:spcAft>
              <a:buNone/>
            </a:pPr>
            <a:r>
              <a:rPr lang="en-US" sz="2000" dirty="0">
                <a:latin typeface="Söhne"/>
              </a:rPr>
              <a:t>TOOLS &amp; LIBRARIES</a:t>
            </a:r>
          </a:p>
          <a:p>
            <a:pPr algn="l"/>
            <a:r>
              <a:rPr lang="en-US" sz="1600" b="0" i="0" dirty="0">
                <a:solidFill>
                  <a:srgbClr val="E6EDF3"/>
                </a:solidFill>
                <a:effectLst/>
                <a:latin typeface="-apple-system"/>
              </a:rPr>
              <a:t>      This project will be implemented in Python. The following libraries will be used:</a:t>
            </a:r>
          </a:p>
          <a:p>
            <a:pPr algn="l"/>
            <a:r>
              <a:rPr lang="en-US" sz="1600" b="0" i="0" dirty="0">
                <a:solidFill>
                  <a:srgbClr val="E6EDF3"/>
                </a:solidFill>
                <a:effectLst/>
                <a:latin typeface="-apple-system"/>
              </a:rPr>
              <a:t>       Pandas for data manipulation, NumPy for numerical operations, scikit-learn for model building and evaluation, matplotlib and seaborn for data visualization.</a:t>
            </a:r>
          </a:p>
          <a:p>
            <a:pPr marL="0" lvl="0" indent="0" algn="l" rtl="0">
              <a:spcBef>
                <a:spcPts val="0"/>
              </a:spcBef>
              <a:spcAft>
                <a:spcPts val="0"/>
              </a:spcAft>
              <a:buNone/>
            </a:pPr>
            <a:endParaRPr lang="en-US" sz="2000" dirty="0">
              <a:latin typeface="Söhne"/>
            </a:endParaRPr>
          </a:p>
          <a:p>
            <a:pPr marL="0" lvl="0" indent="0" algn="l" rtl="0">
              <a:spcBef>
                <a:spcPts val="0"/>
              </a:spcBef>
              <a:spcAft>
                <a:spcPts val="0"/>
              </a:spcAft>
              <a:buNone/>
            </a:pPr>
            <a:r>
              <a:rPr lang="en-US" sz="2000" dirty="0">
                <a:latin typeface="Söhne"/>
              </a:rPr>
              <a:t>CONCLUSION</a:t>
            </a:r>
          </a:p>
          <a:p>
            <a:pPr marL="0" lvl="0" indent="0" algn="l" rtl="0">
              <a:spcBef>
                <a:spcPts val="0"/>
              </a:spcBef>
              <a:spcAft>
                <a:spcPts val="0"/>
              </a:spcAft>
              <a:buNone/>
            </a:pPr>
            <a:r>
              <a:rPr lang="en-US" sz="1600" b="0" i="0" dirty="0">
                <a:solidFill>
                  <a:srgbClr val="E6EDF3"/>
                </a:solidFill>
                <a:effectLst/>
                <a:latin typeface="-apple-system"/>
              </a:rPr>
              <a:t>       Optimizing crop production can help farmers identify potential ways to grow good quality of crops.</a:t>
            </a:r>
          </a:p>
          <a:p>
            <a:pPr marL="0" lvl="0" indent="0" algn="l" rtl="0">
              <a:spcBef>
                <a:spcPts val="0"/>
              </a:spcBef>
              <a:spcAft>
                <a:spcPts val="0"/>
              </a:spcAft>
              <a:buNone/>
            </a:pPr>
            <a:endParaRPr lang="en-US" sz="1600" dirty="0">
              <a:solidFill>
                <a:srgbClr val="E6EDF3"/>
              </a:solidFill>
              <a:latin typeface="-apple-syste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C4E8E-3F85-5BE4-4579-0450FBD8734A}"/>
              </a:ext>
            </a:extLst>
          </p:cNvPr>
          <p:cNvSpPr>
            <a:spLocks noGrp="1"/>
          </p:cNvSpPr>
          <p:nvPr>
            <p:ph type="title"/>
          </p:nvPr>
        </p:nvSpPr>
        <p:spPr>
          <a:xfrm>
            <a:off x="720000" y="220777"/>
            <a:ext cx="7704000" cy="572700"/>
          </a:xfrm>
        </p:spPr>
        <p:txBody>
          <a:bodyPr/>
          <a:lstStyle/>
          <a:p>
            <a:r>
              <a:rPr lang="en-US" dirty="0"/>
              <a:t>OUTPUTS &amp; FEEDBACKS</a:t>
            </a:r>
          </a:p>
        </p:txBody>
      </p:sp>
      <p:pic>
        <p:nvPicPr>
          <p:cNvPr id="10" name="Picture 9" descr="A graph of different types of plants&#10;&#10;Description automatically generated with medium confidence">
            <a:extLst>
              <a:ext uri="{FF2B5EF4-FFF2-40B4-BE49-F238E27FC236}">
                <a16:creationId xmlns:a16="http://schemas.microsoft.com/office/drawing/2014/main" id="{5C521DEB-F968-B31D-9C67-D780B1A49814}"/>
              </a:ext>
            </a:extLst>
          </p:cNvPr>
          <p:cNvPicPr>
            <a:picLocks noChangeAspect="1"/>
          </p:cNvPicPr>
          <p:nvPr/>
        </p:nvPicPr>
        <p:blipFill>
          <a:blip r:embed="rId2"/>
          <a:stretch>
            <a:fillRect/>
          </a:stretch>
        </p:blipFill>
        <p:spPr>
          <a:xfrm>
            <a:off x="720001" y="726943"/>
            <a:ext cx="8005926" cy="4344464"/>
          </a:xfrm>
          <a:prstGeom prst="rect">
            <a:avLst/>
          </a:prstGeom>
        </p:spPr>
      </p:pic>
    </p:spTree>
    <p:extLst>
      <p:ext uri="{BB962C8B-B14F-4D97-AF65-F5344CB8AC3E}">
        <p14:creationId xmlns:p14="http://schemas.microsoft.com/office/powerpoint/2010/main" val="1758058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0223567-327D-EA1B-B9D3-6D669AA4356E}"/>
              </a:ext>
            </a:extLst>
          </p:cNvPr>
          <p:cNvSpPr>
            <a:spLocks noGrp="1"/>
          </p:cNvSpPr>
          <p:nvPr>
            <p:ph type="subTitle" idx="1"/>
          </p:nvPr>
        </p:nvSpPr>
        <p:spPr>
          <a:xfrm>
            <a:off x="800606" y="795453"/>
            <a:ext cx="7436428" cy="3308195"/>
          </a:xfrm>
        </p:spPr>
        <p:txBody>
          <a:bodyPr/>
          <a:lstStyle/>
          <a:p>
            <a:pPr algn="l"/>
            <a:r>
              <a:rPr lang="en-US" sz="1800" b="1" i="0" dirty="0">
                <a:solidFill>
                  <a:srgbClr val="D1D5DB"/>
                </a:solidFill>
                <a:effectLst/>
                <a:latin typeface="Söhne"/>
              </a:rPr>
              <a:t>Collaborative Potential:</a:t>
            </a:r>
            <a:endParaRPr lang="en-US" sz="1800" b="0" i="0" dirty="0">
              <a:solidFill>
                <a:srgbClr val="D1D5DB"/>
              </a:solidFill>
              <a:effectLst/>
              <a:latin typeface="Söhne"/>
            </a:endParaRPr>
          </a:p>
          <a:p>
            <a:pPr algn="l">
              <a:buFont typeface="Arial" panose="020B0604020202020204" pitchFamily="34" charset="0"/>
              <a:buChar char="•"/>
            </a:pPr>
            <a:r>
              <a:rPr lang="en-US" sz="1800" b="0" i="0" dirty="0">
                <a:solidFill>
                  <a:srgbClr val="D1D5DB"/>
                </a:solidFill>
                <a:effectLst/>
                <a:latin typeface="Söhne"/>
              </a:rPr>
              <a:t>Exploring opportunities for collaboration with agricultural communities, research institutions, or industry partners could enhance the project's reach and ensure that it aligns closely with the needs of the end-users.</a:t>
            </a:r>
          </a:p>
          <a:p>
            <a:pPr algn="l"/>
            <a:r>
              <a:rPr lang="en-US" sz="1800" b="1" i="0" dirty="0">
                <a:solidFill>
                  <a:srgbClr val="D1D5DB"/>
                </a:solidFill>
                <a:effectLst/>
                <a:latin typeface="Söhne"/>
              </a:rPr>
              <a:t>Ethical and Social Implications:</a:t>
            </a:r>
            <a:endParaRPr lang="en-US" sz="1800" b="0" i="0" dirty="0">
              <a:solidFill>
                <a:srgbClr val="D1D5DB"/>
              </a:solidFill>
              <a:effectLst/>
              <a:latin typeface="Söhne"/>
            </a:endParaRPr>
          </a:p>
          <a:p>
            <a:pPr algn="l">
              <a:buFont typeface="Arial" panose="020B0604020202020204" pitchFamily="34" charset="0"/>
              <a:buChar char="•"/>
            </a:pPr>
            <a:r>
              <a:rPr lang="en-US" sz="1800" b="0" i="0" dirty="0">
                <a:solidFill>
                  <a:srgbClr val="D1D5DB"/>
                </a:solidFill>
                <a:effectLst/>
                <a:latin typeface="Söhne"/>
              </a:rPr>
              <a:t>The project acknowledges the ethical implications of AI in agriculture, which is commendable. Continued reflection on the social and ethical aspects, along with strategies for responsible deployment, would add depth to the project's impact.</a:t>
            </a:r>
          </a:p>
          <a:p>
            <a:pPr algn="l"/>
            <a:r>
              <a:rPr lang="en-US" sz="1800" b="1" i="0" dirty="0">
                <a:solidFill>
                  <a:srgbClr val="D1D5DB"/>
                </a:solidFill>
                <a:effectLst/>
                <a:latin typeface="Söhne"/>
              </a:rPr>
              <a:t>Scalability:</a:t>
            </a:r>
            <a:endParaRPr lang="en-US" sz="1800" b="0" i="0" dirty="0">
              <a:solidFill>
                <a:srgbClr val="D1D5DB"/>
              </a:solidFill>
              <a:effectLst/>
              <a:latin typeface="Söhne"/>
            </a:endParaRPr>
          </a:p>
          <a:p>
            <a:pPr algn="l">
              <a:buFont typeface="Arial" panose="020B0604020202020204" pitchFamily="34" charset="0"/>
              <a:buChar char="•"/>
            </a:pPr>
            <a:r>
              <a:rPr lang="en-US" sz="1800" b="0" i="0" dirty="0">
                <a:solidFill>
                  <a:srgbClr val="D1D5DB"/>
                </a:solidFill>
                <a:effectLst/>
                <a:latin typeface="Söhne"/>
              </a:rPr>
              <a:t>Consideration for the scalability of the AI solutions presented is crucial for widespread adoption. Further exploration of how the project can be scaled for different farm sizes and regions would be beneficial.</a:t>
            </a:r>
          </a:p>
          <a:p>
            <a:endParaRPr lang="en-US" sz="1800" dirty="0"/>
          </a:p>
        </p:txBody>
      </p:sp>
    </p:spTree>
    <p:extLst>
      <p:ext uri="{BB962C8B-B14F-4D97-AF65-F5344CB8AC3E}">
        <p14:creationId xmlns:p14="http://schemas.microsoft.com/office/powerpoint/2010/main" val="680593900"/>
      </p:ext>
    </p:extLst>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6D107B4C7965E48BCA1949C784EE46A" ma:contentTypeVersion="0" ma:contentTypeDescription="Create a new document." ma:contentTypeScope="" ma:versionID="2f5425302cc281d526037e7ae7a1361f">
  <xsd:schema xmlns:xsd="http://www.w3.org/2001/XMLSchema" xmlns:xs="http://www.w3.org/2001/XMLSchema" xmlns:p="http://schemas.microsoft.com/office/2006/metadata/properties" targetNamespace="http://schemas.microsoft.com/office/2006/metadata/properties" ma:root="true" ma:fieldsID="1f38db0766d74ad5e4d2663f908ac565">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F77390-0C94-4FA3-93E4-EA762DE72498}">
  <ds:schemaRefs>
    <ds:schemaRef ds:uri="http://schemas.microsoft.com/office/2006/documentManagement/types"/>
    <ds:schemaRef ds:uri="http://schemas.microsoft.com/office/2006/metadata/properties"/>
    <ds:schemaRef ds:uri="http://purl.org/dc/elements/1.1/"/>
    <ds:schemaRef ds:uri="http://schemas.microsoft.com/office/infopath/2007/PartnerControls"/>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A28436FD-A853-453B-9B1E-1924D5252D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35E199-4F2B-40AF-86BE-514CBDF4AB9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920</TotalTime>
  <Words>605</Words>
  <Application>Microsoft Office PowerPoint</Application>
  <PresentationFormat>On-screen Show (16:9)</PresentationFormat>
  <Paragraphs>41</Paragraphs>
  <Slides>7</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Montserrat Black</vt:lpstr>
      <vt:lpstr>Arial</vt:lpstr>
      <vt:lpstr>-apple-system</vt:lpstr>
      <vt:lpstr>Bebas Neue</vt:lpstr>
      <vt:lpstr>Nunito Light</vt:lpstr>
      <vt:lpstr>Anaheim</vt:lpstr>
      <vt:lpstr>Montserrat</vt:lpstr>
      <vt:lpstr>Söhne</vt:lpstr>
      <vt:lpstr>Artificial Intelligence (AI) Technology Consulting by Slidesgo</vt:lpstr>
      <vt:lpstr>TEJA SUBBANNA INTURI MANASA (TEAM MEMBERS)</vt:lpstr>
      <vt:lpstr>AI in Agriculture</vt:lpstr>
      <vt:lpstr>Optimizing Agricultural Production</vt:lpstr>
      <vt:lpstr>PowerPoint Presentation</vt:lpstr>
      <vt:lpstr>PowerPoint Presentation</vt:lpstr>
      <vt:lpstr>OUTPUTS &amp; FEEDBACKS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TEJA SUBBANNA INTURI MANASA PROJECT PROPOSAL</dc:title>
  <dc:creator>TEJA GOWDA</dc:creator>
  <cp:lastModifiedBy>Teja Subbanna</cp:lastModifiedBy>
  <cp:revision>5</cp:revision>
  <dcterms:modified xsi:type="dcterms:W3CDTF">2023-12-01T20:38:17Z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0x010100C6D107B4C7965E48BCA1949C784EE46A</vt:lpwstr>
  </property>
</Properties>
</file>